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3" r:id="rId2"/>
    <p:sldId id="264" r:id="rId3"/>
    <p:sldId id="256" r:id="rId4"/>
    <p:sldId id="258" r:id="rId5"/>
    <p:sldId id="260" r:id="rId6"/>
    <p:sldId id="261" r:id="rId7"/>
    <p:sldId id="257" r:id="rId8"/>
    <p:sldId id="262" r:id="rId9"/>
    <p:sldId id="265" r:id="rId10"/>
    <p:sldId id="267" r:id="rId11"/>
    <p:sldId id="266" r:id="rId12"/>
    <p:sldId id="25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1"/>
    <p:restoredTop sz="94247"/>
  </p:normalViewPr>
  <p:slideViewPr>
    <p:cSldViewPr snapToGrid="0">
      <p:cViewPr>
        <p:scale>
          <a:sx n="60" d="100"/>
          <a:sy n="60" d="100"/>
        </p:scale>
        <p:origin x="11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C09E9-9EE2-A149-921D-A972E25507E5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DD17-EEEE-2643-BD81-15CF24E1D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18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DD17-EEEE-2643-BD81-15CF24E1D4A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44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DD17-EEEE-2643-BD81-15CF24E1D4A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93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DD17-EEEE-2643-BD81-15CF24E1D4A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22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FAB41-29E5-892A-3D4A-E48A65221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8FF01B-54E8-EB84-E424-5CB4381B0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E1F428-BE28-C521-8BFE-DA1CAD8C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F9F7B6-E91C-5756-D0E9-4D88F2C5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14BFE-01EF-2771-8F0E-3AB45B5F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09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346184-A499-14E1-F8CB-03EEF253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A65828-F74A-81CF-7635-969F2E1DD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CE81CB-0322-B7E7-E9E4-504F0006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B1894A-F41E-42FF-6F9C-DE354107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F8EB7C-4F36-9931-C7EB-0F29F98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05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35580EE-825D-4BA1-13BF-F6EF928BF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E2A8CDC-698E-89E0-DBC9-746644EE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936424-C696-2A5A-0E57-5BDF4417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9D203-8D42-20EE-DF93-335334FA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E3971B-8AB4-1457-F589-E96184C5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99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2A24D-E835-1CD5-1C1E-F0E6B75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DF2D58-D70F-4F84-9DB1-61C47F44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910A1C-F452-C41D-3836-EAF4A852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7D01D0-41FD-D5CD-E047-CB342ED1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D573CF-1343-0DBC-78A0-9DD160F5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95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F55A8-C84C-1D40-C000-37F89AF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4F5D84-D9B4-DC5B-8E0C-BD043FD58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8E0DD3-EB15-6384-5C12-4D28563A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F78A29-44DF-616C-3154-3DE99FDE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67AA30-AE2A-8B4B-7E55-9925E845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5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65F065-84D7-8F12-CBB4-8EF02053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B17E4E-50F5-4122-77B6-37DBB328F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133542-95C9-80B6-0099-06072F3B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5D7C6C-77B0-F093-AD7D-037CB9F7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97426C-651B-DFFB-F69B-3DF3BB7B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D9E7DF-CA35-8D2F-B9CE-D4B8B32E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26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57BCC-8447-D57F-2226-1959C122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2BFC1-7040-9002-3E96-6FE02AEF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4E002A4-5B97-52DC-43A1-01CADD7C6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D85591-BDEC-2478-9274-C401A5473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22433FB-FDBC-2341-E53B-A1DF6FE0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4F7FA0-9140-0127-B690-7D6679FE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5DABCC5-D71B-9863-53F4-2AAB234C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89A4037-6783-8ABA-0B20-78FB78AA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63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4B0F0E-BFD4-6743-DFC7-AE9E1476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0F2864-307C-9416-9E3F-D914E449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8227C7-490D-F747-431E-11C7335C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E824D5-805E-CE78-BB2F-C764E76E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258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035420-4632-F5E0-9BBE-A80095AC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30BDD8-0778-AB22-E1C6-BD266F87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F3A1E1-B6B2-6BF3-7FD9-F37CDA60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26807C-9727-CD07-2CD4-196C7498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60D5A8-0901-51C6-543C-818C1C98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F27B60-55A1-5EA0-A959-E2F267A94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06F48F-1692-AEEB-1AAA-434054F0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7BCE68-2AF0-EF86-1083-D2935429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0029F-7A3C-2154-29AD-3DCCFD19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760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D4D4A2-0C2A-E7FC-18E2-EE1C2EE5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2877C2-79BC-CE9B-5293-AEB3ADF74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595F75-8F98-33ED-BCFF-FA865A4EA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7949E3-F979-4E49-0815-1382B7D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7A2356-D563-1093-8280-F94B7B5B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DCD7D8-4703-EECC-F76B-C1A617AE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199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30C710-D67D-D3DD-AB05-6275A087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26F83F-9A2D-24DB-A661-170F97C7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A27348-CFEA-2C53-AFB0-F6324C6BD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456F9-5324-E24F-B3F0-0DBA7E0CFF8E}" type="datetimeFigureOut">
              <a:rPr lang="it-IT" smtClean="0"/>
              <a:t>07/04/23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F283D-8906-8359-E272-BFA388D75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DB7179-4729-10E3-F334-4263A4FC5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FF076-883C-FC43-9240-C85BCC9BE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08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46.png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.jpg"/><Relationship Id="rId5" Type="http://schemas.openxmlformats.org/officeDocument/2006/relationships/image" Target="../media/image60.png"/><Relationship Id="rId15" Type="http://schemas.openxmlformats.org/officeDocument/2006/relationships/image" Target="../media/image15.png"/><Relationship Id="rId10" Type="http://schemas.openxmlformats.org/officeDocument/2006/relationships/image" Target="../media/image1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1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4.jpg"/><Relationship Id="rId15" Type="http://schemas.openxmlformats.org/officeDocument/2006/relationships/image" Target="../media/image40.png"/><Relationship Id="rId10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0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10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F36C31F-0190-C4A8-67B8-E110BF561025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BFTAG01 – AUTONOMOUS BLE SENSOR NODE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0FBED02-2452-EC72-A0B4-30FBC5CF53DA}"/>
              </a:ext>
            </a:extLst>
          </p:cNvPr>
          <p:cNvGrpSpPr/>
          <p:nvPr/>
        </p:nvGrpSpPr>
        <p:grpSpPr>
          <a:xfrm>
            <a:off x="611793" y="4152900"/>
            <a:ext cx="2489247" cy="2705100"/>
            <a:chOff x="7231210" y="2076450"/>
            <a:chExt cx="2489247" cy="2705100"/>
          </a:xfrm>
        </p:grpSpPr>
        <p:pic>
          <p:nvPicPr>
            <p:cNvPr id="2" name="Immagine 1" descr="Immagine che contiene testo, elettronica, circuito&#10;&#10;Descrizione generata automaticamente">
              <a:extLst>
                <a:ext uri="{FF2B5EF4-FFF2-40B4-BE49-F238E27FC236}">
                  <a16:creationId xmlns:a16="http://schemas.microsoft.com/office/drawing/2014/main" id="{500A5F1A-CEBF-B8D0-3385-A065EF782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311"/>
            <a:stretch/>
          </p:blipFill>
          <p:spPr>
            <a:xfrm rot="2805775">
              <a:off x="7123284" y="2184376"/>
              <a:ext cx="2705100" cy="248924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1989C0A-EE84-DB22-74B8-53612E8A6CC2}"/>
                </a:ext>
              </a:extLst>
            </p:cNvPr>
            <p:cNvSpPr/>
            <p:nvPr/>
          </p:nvSpPr>
          <p:spPr>
            <a:xfrm>
              <a:off x="8685323" y="2124566"/>
              <a:ext cx="775854" cy="321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38B12E2-B56F-7CC8-06EF-E6D811DA0F7A}"/>
                  </a:ext>
                </a:extLst>
              </p:cNvPr>
              <p:cNvSpPr txBox="1"/>
              <p:nvPr/>
            </p:nvSpPr>
            <p:spPr>
              <a:xfrm>
                <a:off x="3689679" y="4522212"/>
                <a:ext cx="835468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𝐵𝐹𝑇𝐴𝐺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𝑠𝑒𝑛𝑠𝑜𝑟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𝑛𝑜𝑑𝑒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𝐷𝑒𝑚𝑜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𝑎𝑝𝑝𝑙𝑖𝑐𝑎𝑡𝑖𝑜𝑛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𝑡𝑟𝑎𝑛𝑠𝑚𝑖𝑡𝑠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6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𝑏𝑒𝑎𝑐𝑜𝑛𝑠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𝑤𝑎𝑖𝑡𝑠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𝑙𝑒𝑎𝑠𝑡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20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𝑡𝑟𝑎𝑛𝑠𝑚𝑖𝑡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𝑎𝑔𝑎𝑖𝑛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𝑇𝑟𝑎𝑛𝑠𝑚𝑖𝑠𝑠𝑖𝑜𝑛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𝑡𝑟𝑖𝑔𝑔𝑒𝑟𝑒𝑑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𝑠𝑡𝑜𝑟𝑎𝑔𝑒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𝑣𝑜𝑙𝑡𝑎𝑔𝑒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𝑔𝑟𝑜𝑤𝑠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2.45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4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𝑇𝑋𝐸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𝑝𝑖𝑛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𝑠𝑖𝑔𝑛𝑎𝑙𝑠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𝑒𝑣𝑒𝑛𝑡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𝑡𝑜𝑜𝑘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𝑝𝑙𝑎𝑐𝑒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𝑣𝑒𝑟𝑖𝑓𝑖𝑒𝑑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𝑡h𝑟𝑜𝑢𝑔h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𝑠𝑛𝑖𝑓𝑓𝑒𝑟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𝐵𝑇𝐻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𝑝𝑢𝑡𝑠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𝐵𝐿𝑈𝐸𝑁𝑅𝐺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𝑐h𝑖𝑝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𝑠𝑙𝑒𝑒𝑝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𝑎𝑙𝑙𝑜𝑤𝑖𝑛𝑔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𝑒𝑛𝑒𝑟𝑔𝑦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𝑏𝑎𝑙𝑎𝑛𝑐𝑒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𝑝𝑜𝑠𝑖𝑡𝑖𝑣𝑒</m:t>
                    </m:r>
                  </m:oMath>
                </a14:m>
                <a:endParaRPr lang="it-IT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𝑡𝑜𝑔𝑔𝑙𝑒𝑑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𝐵𝐿𝐸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𝑡𝑟𝑎𝑛𝑠𝑚𝑖𝑠𝑠𝑖𝑜𝑛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𝑣𝑎𝑟𝑖𝑜𝑢𝑠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𝑂𝑇𝐴𝑃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𝑜𝑝𝑒𝑟𝑎𝑡𝑖𝑜𝑛𝑠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it-IT" sz="1400" dirty="0"/>
              </a:p>
              <a:p>
                <a:r>
                  <a:rPr lang="it-IT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𝑇𝑋𝐸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𝑒𝑛𝑎𝑏𝑙𝑒𝑠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𝐵𝐿𝑈𝐸𝑁𝑅𝐺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𝑡𝑟𝑎𝑛𝑠𝑚𝑖𝑠𝑠𝑖𝑜𝑛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it-IT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𝑊𝐹𝐸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𝑒𝑛𝑎𝑏𝑙𝑒𝑠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𝐵𝐿𝑈𝐸𝑁𝑅𝐺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𝑤𝑟𝑖𝑡𝑒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𝑓𝑙𝑎𝑠h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38B12E2-B56F-7CC8-06EF-E6D811DA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79" y="4522212"/>
                <a:ext cx="8354684" cy="2031325"/>
              </a:xfrm>
              <a:prstGeom prst="rect">
                <a:avLst/>
              </a:prstGeom>
              <a:blipFill>
                <a:blip r:embed="rId4"/>
                <a:stretch>
                  <a:fillRect l="-152" b="-1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EB67190-0E48-7330-4631-35529D371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53585"/>
            <a:ext cx="12181021" cy="33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7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E26F75-7135-98C7-B972-39FDE418DBBE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TEST: LOAD SWITCH, MOVED CAPS, SIMULATED PLANT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B866B4B-9FE5-1AC7-1558-08241CC6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1" y="1077474"/>
            <a:ext cx="12222482" cy="339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/>
              <p:nvPr/>
            </p:nvSpPr>
            <p:spPr>
              <a:xfrm>
                <a:off x="460830" y="4796885"/>
                <a:ext cx="1118253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𝑆𝑖𝑚𝑢𝑙𝑎𝑡𝑒𝑑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𝑃𝑀𝐹𝐶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𝑠𝑜𝑢𝑟𝑐𝑒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𝑚𝑒𝑡𝑒𝑟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𝑔𝑒𝑛𝑒𝑟𝑎𝑡𝑜𝑟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150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𝑜h𝑚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𝑝𝑎𝑟𝑎𝑙𝑙𝑒𝑙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𝑆𝑦𝑠𝑡𝑒𝑚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𝑚𝑎𝑛𝑎𝑔𝑒𝑠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𝑇𝑋𝐸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𝑒𝑣𝑒𝑛𝑡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𝑒𝑣𝑒𝑛𝑡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𝑟𝑒𝑞𝑢𝑖𝑟𝑒𝑠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𝑚𝑢𝑐h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𝑙𝑒𝑠𝑠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35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𝑟𝑒𝑚𝑜𝑣𝑒𝑑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𝑎𝑡𝑡𝑎𝑐h𝑒𝑑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𝑎𝑔𝑎𝑖𝑛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115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𝑛𝑒𝑒𝑑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𝑐𝑜𝑙𝑑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𝑟𝑒𝑐𝑜𝑣𝑒𝑟𝑒𝑑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0" y="4796885"/>
                <a:ext cx="11182530" cy="1477328"/>
              </a:xfrm>
              <a:prstGeom prst="rect">
                <a:avLst/>
              </a:prstGeom>
              <a:blipFill>
                <a:blip r:embed="rId3"/>
                <a:stretch>
                  <a:fillRect l="-341" b="-42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4800E04-69FF-B7F0-AFA2-18A17A9D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1" y="1092714"/>
            <a:ext cx="12222482" cy="339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EBF0D8-2726-20BE-8D0F-A18D94F6F9CA}"/>
                  </a:ext>
                </a:extLst>
              </p:cNvPr>
              <p:cNvSpPr txBox="1"/>
              <p:nvPr/>
            </p:nvSpPr>
            <p:spPr>
              <a:xfrm>
                <a:off x="4195275" y="1436721"/>
                <a:ext cx="2308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𝐿𝑜𝑎𝑑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𝑠𝑤𝑖𝑡𝑐h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𝑐𝑙𝑜𝑠𝑒𝑑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EBF0D8-2726-20BE-8D0F-A18D94F6F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75" y="1436721"/>
                <a:ext cx="230886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B852C1-6AA5-E63C-BAD7-E67DC1C24D28}"/>
              </a:ext>
            </a:extLst>
          </p:cNvPr>
          <p:cNvCxnSpPr>
            <a:cxnSpLocks/>
          </p:cNvCxnSpPr>
          <p:nvPr/>
        </p:nvCxnSpPr>
        <p:spPr>
          <a:xfrm>
            <a:off x="6378498" y="1621387"/>
            <a:ext cx="490653" cy="847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0C7423-31F0-BC4F-C491-EB4DEEB10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1" y="1092714"/>
            <a:ext cx="12222482" cy="33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670A139-8D55-9F2B-5813-D708C1FE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2" y="1092714"/>
            <a:ext cx="12207241" cy="33909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E26F75-7135-98C7-B972-39FDE418DBBE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TEST: LOAD SWITCH, MOVED CAPS, REAL PLANT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/>
              <p:nvPr/>
            </p:nvSpPr>
            <p:spPr>
              <a:xfrm>
                <a:off x="460830" y="4796885"/>
                <a:ext cx="11182530" cy="2334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𝑃𝑀𝐹𝐶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𝑚𝑎𝑛𝑎𝑔𝑒𝑠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𝑠𝑢𝑝𝑝𝑙𝑦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𝑒𝑛𝑜𝑢𝑔h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𝑚𝑢𝑙𝑡𝑖𝑝𝑙𝑒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𝑡𝑟𝑎𝑛𝑠𝑚𝑖𝑠𝑠𝑖𝑜𝑛𝑠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𝐵𝑒𝑎𝑐𝑜𝑛𝑠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𝑔𝑟𝑎𝑑𝑢𝑎𝑙𝑙𝑦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𝑠𝑝𝑎𝑐𝑒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𝑑𝑢𝑒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𝑠𝑎𝑚𝑝𝑙𝑒𝑑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𝑀𝑃𝑃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𝑠𝑡𝑟𝑎𝑦𝑖𝑛𝑔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𝑎𝑐𝑡𝑢𝑎𝑙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𝑀𝑃𝑃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𝑃𝑙𝑎𝑛𝑡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𝑐𝑜𝑢𝑙𝑑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𝑎𝑙𝑠𝑜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𝑡𝑖𝑟𝑒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𝑖𝑛𝑓𝑙𝑢𝑒𝑛𝑐𝑒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𝑀𝑃𝑃𝑇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𝑃𝑀𝐹𝐶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𝑠𝑡𝑟𝑒𝑠𝑠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𝑠𝑡𝑢𝑑𝑖𝑒𝑑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11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𝑚𝑖𝑛𝑠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𝑟𝑒𝑚𝑜𝑣𝑒𝑑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𝑏𝑎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𝑜𝑘</m:t>
                            </m:r>
                          </m:sub>
                        </m:sSub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𝑑𝑒𝑡𝑎𝑐h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h𝑜𝑤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𝑝𝑙𝑎𝑛𝑡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𝑂𝐶𝑉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𝑟𝑒𝑐𝑜𝑣𝑒𝑟𝑠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𝑂𝐶𝑉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𝑟𝑒𝑐𝑜𝑣𝑒𝑟𝑠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𝑡𝑒𝑠𝑡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10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𝑚𝑖𝑛𝑢𝑡𝑒𝑠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0" y="4796885"/>
                <a:ext cx="11182530" cy="2334422"/>
              </a:xfrm>
              <a:prstGeom prst="rect">
                <a:avLst/>
              </a:prstGeom>
              <a:blipFill>
                <a:blip r:embed="rId3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45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557C35-5BA1-EB48-5293-448A81E27D7A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0A2884-BBC8-AA8D-EB3E-D12F54A0E91D}"/>
                  </a:ext>
                </a:extLst>
              </p:cNvPr>
              <p:cNvSpPr txBox="1"/>
              <p:nvPr/>
            </p:nvSpPr>
            <p:spPr>
              <a:xfrm>
                <a:off x="232230" y="1116425"/>
                <a:ext cx="111825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𝑆𝑦𝑠𝑡𝑒𝑚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𝑠h𝑜𝑢𝑙𝑑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𝑜𝑣𝑒𝑟𝑐𝑜𝑚𝑒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𝑐𝑜𝑙𝑑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𝑜𝑛𝑙𝑦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𝑜𝑛𝑐𝑒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𝑒𝑛𝑠𝑢𝑟𝑒𝑑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𝑃𝑅𝑂𝐺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𝐶𝑂𝐿𝐷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𝑝𝑟𝑜𝑣𝑖𝑑𝑒𝑑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𝑖𝑛𝑏𝑒𝑡𝑤𝑒𝑒𝑛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𝐻𝑌𝑆𝑇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𝑃𝑅𝑂𝐺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𝑛𝑒𝑒𝑑𝑠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𝑒𝑛𝑜𝑢𝑔h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𝑎𝑐𝑡𝑖𝑣𝑎𝑡𝑒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𝑠𝑒𝑛𝑠𝑒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𝑏𝑒𝑎𝑐𝑜𝑛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𝑇h𝑖𝑠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𝑤𝑎𝑠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1.2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𝑏𝑒𝑓𝑜𝑟𝑒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𝑐𝑎𝑝𝑠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𝑤𝑒𝑟𝑒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𝑚𝑜𝑣𝑒𝑑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0A2884-BBC8-AA8D-EB3E-D12F54A0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1116425"/>
                <a:ext cx="11182530" cy="923330"/>
              </a:xfrm>
              <a:prstGeom prst="rect">
                <a:avLst/>
              </a:prstGeom>
              <a:blipFill>
                <a:blip r:embed="rId2"/>
                <a:stretch>
                  <a:fillRect l="-340" r="-1927" b="-67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3B9577-867A-0836-F366-91B712ECAAA6}"/>
              </a:ext>
            </a:extLst>
          </p:cNvPr>
          <p:cNvSpPr txBox="1"/>
          <p:nvPr/>
        </p:nvSpPr>
        <p:spPr>
          <a:xfrm>
            <a:off x="83272" y="2125984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TO 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9A0134-C4FF-8064-8967-ADC3F744527C}"/>
                  </a:ext>
                </a:extLst>
              </p:cNvPr>
              <p:cNvSpPr txBox="1"/>
              <p:nvPr/>
            </p:nvSpPr>
            <p:spPr>
              <a:xfrm>
                <a:off x="232230" y="3007344"/>
                <a:ext cx="1118253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𝐶𝑜𝑚𝑝𝑢𝑡𝑒𝑑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𝑑𝑜𝑒𝑠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𝑖𝑛𝑐𝑙𝑢𝑑𝑒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𝑠𝑡𝑎𝑟𝑡𝑢𝑝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𝑟𝑒𝑞𝑢𝑖𝑟𝑒𝑑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𝑎𝑐𝑡𝑖𝑣𝑎𝑡𝑒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𝐵𝐹𝑇𝐴𝐺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470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𝑒𝑛𝑜𝑢𝑔h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𝐷𝑒𝑐𝑟𝑒𝑎𝑠𝑒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𝐵𝐹𝑇𝐴𝐺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𝑠𝑡𝑎𝑟𝑡𝑢𝑝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𝑟𝑒𝑚𝑜𝑣𝑖𝑛𝑔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220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𝑝𝑎𝑟𝑎𝑙𝑙𝑒𝑙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𝐵𝐹𝑇𝐴𝐺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9A0134-C4FF-8064-8967-ADC3F7445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3007344"/>
                <a:ext cx="11182530" cy="923330"/>
              </a:xfrm>
              <a:prstGeom prst="rect">
                <a:avLst/>
              </a:prstGeom>
              <a:blipFill>
                <a:blip r:embed="rId3"/>
                <a:stretch>
                  <a:fillRect l="-340" r="-2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22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F36C31F-0190-C4A8-67B8-E110BF561025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BFTAG01 – AUTONOMOUS BLE SENSOR NODE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0FBED02-2452-EC72-A0B4-30FBC5CF53DA}"/>
              </a:ext>
            </a:extLst>
          </p:cNvPr>
          <p:cNvGrpSpPr/>
          <p:nvPr/>
        </p:nvGrpSpPr>
        <p:grpSpPr>
          <a:xfrm>
            <a:off x="611793" y="4152900"/>
            <a:ext cx="2489247" cy="2705100"/>
            <a:chOff x="7231210" y="2076450"/>
            <a:chExt cx="2489247" cy="2705100"/>
          </a:xfrm>
        </p:grpSpPr>
        <p:pic>
          <p:nvPicPr>
            <p:cNvPr id="2" name="Immagine 1" descr="Immagine che contiene testo, elettronica, circuito&#10;&#10;Descrizione generata automaticamente">
              <a:extLst>
                <a:ext uri="{FF2B5EF4-FFF2-40B4-BE49-F238E27FC236}">
                  <a16:creationId xmlns:a16="http://schemas.microsoft.com/office/drawing/2014/main" id="{500A5F1A-CEBF-B8D0-3385-A065EF782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311"/>
            <a:stretch/>
          </p:blipFill>
          <p:spPr>
            <a:xfrm rot="2805775">
              <a:off x="7123284" y="2184376"/>
              <a:ext cx="2705100" cy="248924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1989C0A-EE84-DB22-74B8-53612E8A6CC2}"/>
                </a:ext>
              </a:extLst>
            </p:cNvPr>
            <p:cNvSpPr/>
            <p:nvPr/>
          </p:nvSpPr>
          <p:spPr>
            <a:xfrm>
              <a:off x="8685323" y="2124566"/>
              <a:ext cx="775854" cy="321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38B12E2-B56F-7CC8-06EF-E6D811DA0F7A}"/>
                  </a:ext>
                </a:extLst>
              </p:cNvPr>
              <p:cNvSpPr txBox="1"/>
              <p:nvPr/>
            </p:nvSpPr>
            <p:spPr>
              <a:xfrm>
                <a:off x="3689679" y="4812951"/>
                <a:ext cx="585234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𝐵𝐹𝑇𝐴𝐺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𝑠𝑒𝑛𝑠𝑜𝑟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𝑛𝑜𝑑𝑒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𝐷𝑒𝑚𝑜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𝑎𝑝𝑝𝑙𝑖𝑐𝑎𝑡𝑖𝑜𝑛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𝑡𝑟𝑎𝑛𝑠𝑚𝑖𝑡𝑠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6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𝑏𝑒𝑎𝑐𝑜𝑛𝑠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𝑤𝑎𝑖𝑡𝑠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𝑙𝑒𝑎𝑠𝑡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20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𝑠𝑒𝑐𝑜𝑛𝑑𝑠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𝑡𝑟𝑎𝑛𝑠𝑚𝑖𝑡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𝑎𝑔𝑎𝑖𝑛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𝑇𝑟𝑎𝑛𝑠𝑚𝑖𝑠𝑠𝑖𝑜𝑛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𝑡𝑟𝑖𝑔𝑔𝑒𝑟𝑒𝑑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𝑠𝑡𝑜𝑟𝑎𝑔𝑒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𝑣𝑜𝑙𝑡𝑎𝑔𝑒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𝑔𝑟𝑜𝑤𝑠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2.45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4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𝑇𝑋𝐸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𝑝𝑖𝑛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𝑠𝑖𝑔𝑛𝑎𝑙𝑠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𝑒𝑣𝑒𝑛𝑡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𝑡𝑜𝑜𝑘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𝑝𝑙𝑎𝑐𝑒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𝑣𝑒𝑟𝑖𝑓𝑖𝑒𝑑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𝑡h𝑟𝑜𝑢𝑔h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𝑠𝑛𝑖𝑓𝑓𝑒𝑟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sz="1400" b="0" dirty="0">
                    <a:solidFill>
                      <a:schemeClr val="tx1"/>
                    </a:solidFill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38B12E2-B56F-7CC8-06EF-E6D811DA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79" y="4812951"/>
                <a:ext cx="5852340" cy="1384995"/>
              </a:xfrm>
              <a:prstGeom prst="rect">
                <a:avLst/>
              </a:prstGeom>
              <a:blipFill>
                <a:blip r:embed="rId4"/>
                <a:stretch>
                  <a:fillRect l="-216" r="-396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B19E8F13-45DA-02F3-218F-A4834DE27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0536"/>
            <a:ext cx="12192000" cy="3386667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D46AC18-C340-3EB0-D2C4-17132EF309F6}"/>
              </a:ext>
            </a:extLst>
          </p:cNvPr>
          <p:cNvCxnSpPr/>
          <p:nvPr/>
        </p:nvCxnSpPr>
        <p:spPr>
          <a:xfrm flipV="1">
            <a:off x="8365524" y="3830313"/>
            <a:ext cx="0" cy="6051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50098E3-5816-6125-DF49-41924C059C53}"/>
                  </a:ext>
                </a:extLst>
              </p:cNvPr>
              <p:cNvSpPr txBox="1"/>
              <p:nvPr/>
            </p:nvSpPr>
            <p:spPr>
              <a:xfrm>
                <a:off x="6845254" y="4371518"/>
                <a:ext cx="26967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𝐹𝑖𝑛𝑖𝑠h𝑒𝑑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𝑇𝑋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𝑎𝑐𝑖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𝑒𝑣𝑒𝑛𝑡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50098E3-5816-6125-DF49-41924C05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254" y="4371518"/>
                <a:ext cx="2696765" cy="307777"/>
              </a:xfrm>
              <a:prstGeom prst="rect">
                <a:avLst/>
              </a:prstGeom>
              <a:blipFill>
                <a:blip r:embed="rId6"/>
                <a:stretch>
                  <a:fillRect r="-46948"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12BE1F6-3423-DF9A-F6DA-12D92EAB387E}"/>
              </a:ext>
            </a:extLst>
          </p:cNvPr>
          <p:cNvCxnSpPr/>
          <p:nvPr/>
        </p:nvCxnSpPr>
        <p:spPr>
          <a:xfrm flipV="1">
            <a:off x="2143628" y="3709267"/>
            <a:ext cx="0" cy="6051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D97B3C2-8926-723F-5CD5-F8978D370EA9}"/>
                  </a:ext>
                </a:extLst>
              </p:cNvPr>
              <p:cNvSpPr txBox="1"/>
              <p:nvPr/>
            </p:nvSpPr>
            <p:spPr>
              <a:xfrm>
                <a:off x="623358" y="4250472"/>
                <a:ext cx="26967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𝑇𝑋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𝑒𝑛𝑎𝑏𝑙𝑒𝑑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D97B3C2-8926-723F-5CD5-F8978D370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8" y="4250472"/>
                <a:ext cx="2696765" cy="307777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10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F36C31F-0190-C4A8-67B8-E110BF561025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BFTAG01: PMFC BLE SENSOR NODE</a:t>
            </a:r>
          </a:p>
        </p:txBody>
      </p:sp>
      <p:grpSp>
        <p:nvGrpSpPr>
          <p:cNvPr id="119" name="Gruppo 118">
            <a:extLst>
              <a:ext uri="{FF2B5EF4-FFF2-40B4-BE49-F238E27FC236}">
                <a16:creationId xmlns:a16="http://schemas.microsoft.com/office/drawing/2014/main" id="{E06D5DE8-3824-3B6C-E05F-F6C28AE445C5}"/>
              </a:ext>
            </a:extLst>
          </p:cNvPr>
          <p:cNvGrpSpPr/>
          <p:nvPr/>
        </p:nvGrpSpPr>
        <p:grpSpPr>
          <a:xfrm>
            <a:off x="2038577" y="1010929"/>
            <a:ext cx="7446384" cy="3179539"/>
            <a:chOff x="557506" y="1285243"/>
            <a:chExt cx="7446384" cy="3179539"/>
          </a:xfrm>
        </p:grpSpPr>
        <p:grpSp>
          <p:nvGrpSpPr>
            <p:cNvPr id="97" name="Gruppo 96">
              <a:extLst>
                <a:ext uri="{FF2B5EF4-FFF2-40B4-BE49-F238E27FC236}">
                  <a16:creationId xmlns:a16="http://schemas.microsoft.com/office/drawing/2014/main" id="{86F76452-BBA5-EE64-7C98-F262D5D9FB0E}"/>
                </a:ext>
              </a:extLst>
            </p:cNvPr>
            <p:cNvGrpSpPr/>
            <p:nvPr/>
          </p:nvGrpSpPr>
          <p:grpSpPr>
            <a:xfrm>
              <a:off x="557506" y="1285243"/>
              <a:ext cx="7446384" cy="3179539"/>
              <a:chOff x="544627" y="1285243"/>
              <a:chExt cx="7446384" cy="3179539"/>
            </a:xfrm>
          </p:grpSpPr>
          <p:grpSp>
            <p:nvGrpSpPr>
              <p:cNvPr id="70" name="Gruppo 69">
                <a:extLst>
                  <a:ext uri="{FF2B5EF4-FFF2-40B4-BE49-F238E27FC236}">
                    <a16:creationId xmlns:a16="http://schemas.microsoft.com/office/drawing/2014/main" id="{2AD1D463-FC4E-E381-B6E2-0C1BF24CDCE7}"/>
                  </a:ext>
                </a:extLst>
              </p:cNvPr>
              <p:cNvGrpSpPr/>
              <p:nvPr/>
            </p:nvGrpSpPr>
            <p:grpSpPr>
              <a:xfrm>
                <a:off x="544627" y="1285243"/>
                <a:ext cx="4551588" cy="2960525"/>
                <a:chOff x="903501" y="832471"/>
                <a:chExt cx="4551588" cy="29605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CasellaDiTesto 10">
                      <a:extLst>
                        <a:ext uri="{FF2B5EF4-FFF2-40B4-BE49-F238E27FC236}">
                          <a16:creationId xmlns:a16="http://schemas.microsoft.com/office/drawing/2014/main" id="{FE31E72D-214D-3550-C3AB-462870809C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05301" y="1543692"/>
                      <a:ext cx="89705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470 </m:t>
                            </m:r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it-IT" sz="1050" dirty="0"/>
                    </a:p>
                  </p:txBody>
                </p:sp>
              </mc:Choice>
              <mc:Fallback xmlns="">
                <p:sp>
                  <p:nvSpPr>
                    <p:cNvPr id="11" name="CasellaDiTesto 10">
                      <a:extLst>
                        <a:ext uri="{FF2B5EF4-FFF2-40B4-BE49-F238E27FC236}">
                          <a16:creationId xmlns:a16="http://schemas.microsoft.com/office/drawing/2014/main" id="{FE31E72D-214D-3550-C3AB-462870809C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5301" y="1543692"/>
                      <a:ext cx="897050" cy="25391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E7C2B9A6-74C3-323C-821E-1BB6EF7A83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3938" y="3543320"/>
                      <a:ext cx="1454489" cy="2496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𝐵𝑄</m:t>
                            </m:r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25505</m:t>
                            </m:r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𝐸𝑉𝑀</m:t>
                            </m:r>
                            <m:r>
                              <a:rPr lang="it-IT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−218</m:t>
                            </m:r>
                          </m:oMath>
                        </m:oMathPara>
                      </a14:m>
                      <a:endParaRPr lang="it-IT" sz="1050" dirty="0"/>
                    </a:p>
                  </p:txBody>
                </p:sp>
              </mc:Choice>
              <mc:Fallback xmlns=""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E7C2B9A6-74C3-323C-821E-1BB6EF7A83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83938" y="3543320"/>
                      <a:ext cx="1454489" cy="24967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CasellaDiTesto 16">
                      <a:extLst>
                        <a:ext uri="{FF2B5EF4-FFF2-40B4-BE49-F238E27FC236}">
                          <a16:creationId xmlns:a16="http://schemas.microsoft.com/office/drawing/2014/main" id="{01912D61-7766-521B-C79B-D4DFD4E0CF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2248" y="2848315"/>
                      <a:ext cx="897050" cy="537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𝐵𝐴𝑇</m:t>
                                </m:r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𝑂𝐾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105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17" name="CasellaDiTesto 16">
                      <a:extLst>
                        <a:ext uri="{FF2B5EF4-FFF2-40B4-BE49-F238E27FC236}">
                          <a16:creationId xmlns:a16="http://schemas.microsoft.com/office/drawing/2014/main" id="{01912D61-7766-521B-C79B-D4DFD4E0CF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92248" y="2848315"/>
                      <a:ext cx="897050" cy="53796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9" name="Immagine 18" descr="Immagine che contiene testo&#10;&#10;Descrizione generata automaticamente">
                  <a:extLst>
                    <a:ext uri="{FF2B5EF4-FFF2-40B4-BE49-F238E27FC236}">
                      <a16:creationId xmlns:a16="http://schemas.microsoft.com/office/drawing/2014/main" id="{6F683745-4CB2-3621-1F4B-8B4D568B5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4475" y="1441271"/>
                  <a:ext cx="292768" cy="613092"/>
                </a:xfrm>
                <a:prstGeom prst="rect">
                  <a:avLst/>
                </a:prstGeom>
              </p:spPr>
            </p:pic>
            <p:sp>
              <p:nvSpPr>
                <p:cNvPr id="20" name="Ovale 19">
                  <a:extLst>
                    <a:ext uri="{FF2B5EF4-FFF2-40B4-BE49-F238E27FC236}">
                      <a16:creationId xmlns:a16="http://schemas.microsoft.com/office/drawing/2014/main" id="{27223FF4-004B-6737-FBA3-9B73D8481A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3373331">
                  <a:off x="1921670" y="2543770"/>
                  <a:ext cx="57205" cy="572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CFD05A37-38D1-970D-1958-21826A1397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03501" y="1712800"/>
                  <a:ext cx="1454490" cy="1861788"/>
                  <a:chOff x="8674193" y="1657353"/>
                  <a:chExt cx="2841048" cy="3636626"/>
                </a:xfrm>
              </p:grpSpPr>
              <p:pic>
                <p:nvPicPr>
                  <p:cNvPr id="46" name="Immagine 45" descr="Immagine che contiene pianta, verde, interni&#10;&#10;Descrizione generata automaticamente">
                    <a:extLst>
                      <a:ext uri="{FF2B5EF4-FFF2-40B4-BE49-F238E27FC236}">
                        <a16:creationId xmlns:a16="http://schemas.microsoft.com/office/drawing/2014/main" id="{219FB843-1AE1-3DA9-7044-8DC7DFC22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674193" y="1657353"/>
                    <a:ext cx="2841048" cy="3551307"/>
                  </a:xfrm>
                  <a:prstGeom prst="rect">
                    <a:avLst/>
                  </a:prstGeom>
                </p:spPr>
              </p:pic>
              <p:sp>
                <p:nvSpPr>
                  <p:cNvPr id="47" name="Trapezio 46">
                    <a:extLst>
                      <a:ext uri="{FF2B5EF4-FFF2-40B4-BE49-F238E27FC236}">
                        <a16:creationId xmlns:a16="http://schemas.microsoft.com/office/drawing/2014/main" id="{82372D67-C5B4-2747-DDC7-7CE37C595F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3843" y="3518325"/>
                    <a:ext cx="2042231" cy="1775654"/>
                  </a:xfrm>
                  <a:prstGeom prst="trapezoid">
                    <a:avLst/>
                  </a:prstGeom>
                  <a:blipFill dpi="0" rotWithShape="0">
                    <a:blip r:embed="rId8"/>
                    <a:srcRect/>
                    <a:stretch>
                      <a:fillRect l="-9000" t="-86000" r="-9000"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48" name="Rettangolo con angoli arrotondati 47">
                    <a:extLst>
                      <a:ext uri="{FF2B5EF4-FFF2-40B4-BE49-F238E27FC236}">
                        <a16:creationId xmlns:a16="http://schemas.microsoft.com/office/drawing/2014/main" id="{27EABB62-C9FF-F603-C022-FAE35C425454}"/>
                      </a:ext>
                    </a:extLst>
                  </p:cNvPr>
                  <p:cNvSpPr/>
                  <p:nvPr/>
                </p:nvSpPr>
                <p:spPr>
                  <a:xfrm>
                    <a:off x="9643013" y="4950347"/>
                    <a:ext cx="1119285" cy="101351"/>
                  </a:xfrm>
                  <a:prstGeom prst="round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9" name="Rettangolo con angoli arrotondati 48">
                    <a:extLst>
                      <a:ext uri="{FF2B5EF4-FFF2-40B4-BE49-F238E27FC236}">
                        <a16:creationId xmlns:a16="http://schemas.microsoft.com/office/drawing/2014/main" id="{3E6616AD-130F-03FF-EDD8-54D9623AD6F0}"/>
                      </a:ext>
                    </a:extLst>
                  </p:cNvPr>
                  <p:cNvSpPr/>
                  <p:nvPr/>
                </p:nvSpPr>
                <p:spPr>
                  <a:xfrm>
                    <a:off x="9477644" y="3704306"/>
                    <a:ext cx="1460303" cy="101351"/>
                  </a:xfrm>
                  <a:prstGeom prst="round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50" name="Connettore 1 49">
                    <a:extLst>
                      <a:ext uri="{FF2B5EF4-FFF2-40B4-BE49-F238E27FC236}">
                        <a16:creationId xmlns:a16="http://schemas.microsoft.com/office/drawing/2014/main" id="{F93220C3-876B-1D08-AD80-639C20B359AC}"/>
                      </a:ext>
                    </a:extLst>
                  </p:cNvPr>
                  <p:cNvCxnSpPr>
                    <a:cxnSpLocks noChangeAspect="1"/>
                    <a:stCxn id="48" idx="3"/>
                  </p:cNvCxnSpPr>
                  <p:nvPr/>
                </p:nvCxnSpPr>
                <p:spPr>
                  <a:xfrm flipV="1">
                    <a:off x="10762299" y="3391348"/>
                    <a:ext cx="413618" cy="1609674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nettore 1 50">
                    <a:extLst>
                      <a:ext uri="{FF2B5EF4-FFF2-40B4-BE49-F238E27FC236}">
                        <a16:creationId xmlns:a16="http://schemas.microsoft.com/office/drawing/2014/main" id="{82EE9C21-064D-9CAF-97DF-EAD5F6E55E52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V="1">
                    <a:off x="10937947" y="3219317"/>
                    <a:ext cx="137350" cy="534517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1B98ABE6-7303-4AA6-5B9D-EC9C6C9BC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0501" y="1938061"/>
                  <a:ext cx="1606843" cy="1554606"/>
                </a:xfrm>
                <a:prstGeom prst="rect">
                  <a:avLst/>
                </a:prstGeom>
              </p:spPr>
            </p:pic>
            <p:cxnSp>
              <p:nvCxnSpPr>
                <p:cNvPr id="23" name="Connettore 1 22">
                  <a:extLst>
                    <a:ext uri="{FF2B5EF4-FFF2-40B4-BE49-F238E27FC236}">
                      <a16:creationId xmlns:a16="http://schemas.microsoft.com/office/drawing/2014/main" id="{18A856D6-7E88-5713-CED3-C0C13371D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5427" y="1247716"/>
                  <a:ext cx="0" cy="87618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uppo 53">
                  <a:extLst>
                    <a:ext uri="{FF2B5EF4-FFF2-40B4-BE49-F238E27FC236}">
                      <a16:creationId xmlns:a16="http://schemas.microsoft.com/office/drawing/2014/main" id="{FD7320A1-C3D1-214B-035F-B383E982DF53}"/>
                    </a:ext>
                  </a:extLst>
                </p:cNvPr>
                <p:cNvGrpSpPr/>
                <p:nvPr/>
              </p:nvGrpSpPr>
              <p:grpSpPr>
                <a:xfrm>
                  <a:off x="4902351" y="1074536"/>
                  <a:ext cx="429345" cy="531896"/>
                  <a:chOff x="3300164" y="1087460"/>
                  <a:chExt cx="429345" cy="531896"/>
                </a:xfrm>
              </p:grpSpPr>
              <p:cxnSp>
                <p:nvCxnSpPr>
                  <p:cNvPr id="27" name="Connettore 1 26">
                    <a:extLst>
                      <a:ext uri="{FF2B5EF4-FFF2-40B4-BE49-F238E27FC236}">
                        <a16:creationId xmlns:a16="http://schemas.microsoft.com/office/drawing/2014/main" id="{AF5CF22D-53DF-07A6-0A78-8FB6F645165B}"/>
                      </a:ext>
                    </a:extLst>
                  </p:cNvPr>
                  <p:cNvCxnSpPr>
                    <a:cxnSpLocks noChangeAspect="1"/>
                    <a:stCxn id="29" idx="3"/>
                  </p:cNvCxnSpPr>
                  <p:nvPr/>
                </p:nvCxnSpPr>
                <p:spPr>
                  <a:xfrm flipV="1">
                    <a:off x="3473382" y="1243548"/>
                    <a:ext cx="256127" cy="5224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9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Ovale 27">
                    <a:extLst>
                      <a:ext uri="{FF2B5EF4-FFF2-40B4-BE49-F238E27FC236}">
                        <a16:creationId xmlns:a16="http://schemas.microsoft.com/office/drawing/2014/main" id="{7E217334-BA72-37AD-87A7-E7DF676574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3373331">
                    <a:off x="3666325" y="1215952"/>
                    <a:ext cx="57205" cy="572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9BB120EE-9B6F-6892-7303-36CB16D844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3373331">
                    <a:off x="3416198" y="1221225"/>
                    <a:ext cx="57205" cy="572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30" name="Connettore 1 29">
                    <a:extLst>
                      <a:ext uri="{FF2B5EF4-FFF2-40B4-BE49-F238E27FC236}">
                        <a16:creationId xmlns:a16="http://schemas.microsoft.com/office/drawing/2014/main" id="{20FCD900-CA28-4951-FA9D-7E7C8893CE3C}"/>
                      </a:ext>
                    </a:extLst>
                  </p:cNvPr>
                  <p:cNvCxnSpPr>
                    <a:cxnSpLocks/>
                    <a:endCxn id="31" idx="7"/>
                  </p:cNvCxnSpPr>
                  <p:nvPr/>
                </p:nvCxnSpPr>
                <p:spPr>
                  <a:xfrm flipV="1">
                    <a:off x="3450539" y="1145506"/>
                    <a:ext cx="198500" cy="8201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Ovale 30">
                    <a:extLst>
                      <a:ext uri="{FF2B5EF4-FFF2-40B4-BE49-F238E27FC236}">
                        <a16:creationId xmlns:a16="http://schemas.microsoft.com/office/drawing/2014/main" id="{8C1DFF59-879D-7AF0-AC26-6F165882B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3373331">
                    <a:off x="3649019" y="1115850"/>
                    <a:ext cx="57205" cy="572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2" name="Arco 31">
                    <a:extLst>
                      <a:ext uri="{FF2B5EF4-FFF2-40B4-BE49-F238E27FC236}">
                        <a16:creationId xmlns:a16="http://schemas.microsoft.com/office/drawing/2014/main" id="{44E21625-CD24-DDA3-9D94-5FE76C0A3E25}"/>
                      </a:ext>
                    </a:extLst>
                  </p:cNvPr>
                  <p:cNvSpPr/>
                  <p:nvPr/>
                </p:nvSpPr>
                <p:spPr>
                  <a:xfrm rot="20540643">
                    <a:off x="3300164" y="1087460"/>
                    <a:ext cx="308634" cy="531896"/>
                  </a:xfrm>
                  <a:prstGeom prst="arc">
                    <a:avLst>
                      <a:gd name="adj1" fmla="val 16134284"/>
                      <a:gd name="adj2" fmla="val 0"/>
                    </a:avLst>
                  </a:prstGeom>
                  <a:ln w="127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FB139AEF-FA86-07F0-84E7-CC23C55A6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1045" y="3107658"/>
                  <a:ext cx="338253" cy="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CasellaDiTesto 33">
                      <a:extLst>
                        <a:ext uri="{FF2B5EF4-FFF2-40B4-BE49-F238E27FC236}">
                          <a16:creationId xmlns:a16="http://schemas.microsoft.com/office/drawing/2014/main" id="{31C1D031-1A7E-17AB-0B54-27E933B59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8039" y="832471"/>
                      <a:ext cx="897050" cy="528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𝐵𝐴𝑇</m:t>
                                </m:r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𝑂𝐾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1050" dirty="0"/>
                    </a:p>
                    <a:p>
                      <a:endParaRPr lang="it-IT" dirty="0"/>
                    </a:p>
                  </p:txBody>
                </p:sp>
              </mc:Choice>
              <mc:Fallback xmlns="">
                <p:sp>
                  <p:nvSpPr>
                    <p:cNvPr id="34" name="CasellaDiTesto 33">
                      <a:extLst>
                        <a:ext uri="{FF2B5EF4-FFF2-40B4-BE49-F238E27FC236}">
                          <a16:creationId xmlns:a16="http://schemas.microsoft.com/office/drawing/2014/main" id="{31C1D031-1A7E-17AB-0B54-27E933B596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8039" y="832471"/>
                      <a:ext cx="897050" cy="52898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Connettore 1 41">
                  <a:extLst>
                    <a:ext uri="{FF2B5EF4-FFF2-40B4-BE49-F238E27FC236}">
                      <a16:creationId xmlns:a16="http://schemas.microsoft.com/office/drawing/2014/main" id="{F2706FF0-1160-1912-6CF4-F7E74A988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4271" y="2606847"/>
                  <a:ext cx="720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1 42">
                  <a:extLst>
                    <a:ext uri="{FF2B5EF4-FFF2-40B4-BE49-F238E27FC236}">
                      <a16:creationId xmlns:a16="http://schemas.microsoft.com/office/drawing/2014/main" id="{142194FD-9893-85EA-5477-75CD3BF4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2759" y="2512455"/>
                  <a:ext cx="756000" cy="1763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e 39">
                  <a:extLst>
                    <a:ext uri="{FF2B5EF4-FFF2-40B4-BE49-F238E27FC236}">
                      <a16:creationId xmlns:a16="http://schemas.microsoft.com/office/drawing/2014/main" id="{8B98D610-7C7A-2465-2772-6975EA8C93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3379403">
                  <a:off x="2878378" y="2587667"/>
                  <a:ext cx="45303" cy="453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1" name="Ovale 40">
                  <a:extLst>
                    <a:ext uri="{FF2B5EF4-FFF2-40B4-BE49-F238E27FC236}">
                      <a16:creationId xmlns:a16="http://schemas.microsoft.com/office/drawing/2014/main" id="{C396726D-6097-D3E6-BD32-C8B69850DF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3379403">
                  <a:off x="2875469" y="2490915"/>
                  <a:ext cx="45303" cy="453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cxnSp>
              <p:nvCxnSpPr>
                <p:cNvPr id="9" name="Connettore 1 8">
                  <a:extLst>
                    <a:ext uri="{FF2B5EF4-FFF2-40B4-BE49-F238E27FC236}">
                      <a16:creationId xmlns:a16="http://schemas.microsoft.com/office/drawing/2014/main" id="{B0B7C765-962C-36BE-E79A-6D48E2F94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0244" y="1849347"/>
                  <a:ext cx="0" cy="29911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ttore 1 9">
                  <a:extLst>
                    <a:ext uri="{FF2B5EF4-FFF2-40B4-BE49-F238E27FC236}">
                      <a16:creationId xmlns:a16="http://schemas.microsoft.com/office/drawing/2014/main" id="{E764E6A0-B811-01B8-D8DB-ED5FB365D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8255" y="1866531"/>
                  <a:ext cx="0" cy="2819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1 54">
                  <a:extLst>
                    <a:ext uri="{FF2B5EF4-FFF2-40B4-BE49-F238E27FC236}">
                      <a16:creationId xmlns:a16="http://schemas.microsoft.com/office/drawing/2014/main" id="{3C500017-9054-0D04-D1D4-F206FFFE3256}"/>
                    </a:ext>
                  </a:extLst>
                </p:cNvPr>
                <p:cNvCxnSpPr>
                  <a:cxnSpLocks/>
                  <a:endCxn id="29" idx="7"/>
                </p:cNvCxnSpPr>
                <p:nvPr/>
              </p:nvCxnSpPr>
              <p:spPr>
                <a:xfrm flipV="1">
                  <a:off x="3445427" y="1237957"/>
                  <a:ext cx="1572977" cy="6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1 57">
                  <a:extLst>
                    <a:ext uri="{FF2B5EF4-FFF2-40B4-BE49-F238E27FC236}">
                      <a16:creationId xmlns:a16="http://schemas.microsoft.com/office/drawing/2014/main" id="{84D91286-B993-A0CC-01E5-DD82D6349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2332" y="3262134"/>
                  <a:ext cx="0" cy="39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uppo 62">
                  <a:extLst>
                    <a:ext uri="{FF2B5EF4-FFF2-40B4-BE49-F238E27FC236}">
                      <a16:creationId xmlns:a16="http://schemas.microsoft.com/office/drawing/2014/main" id="{C124754E-9B4C-F0D6-7EE4-871AE10A0DBF}"/>
                    </a:ext>
                  </a:extLst>
                </p:cNvPr>
                <p:cNvGrpSpPr/>
                <p:nvPr/>
              </p:nvGrpSpPr>
              <p:grpSpPr>
                <a:xfrm>
                  <a:off x="3993574" y="3661843"/>
                  <a:ext cx="97516" cy="62966"/>
                  <a:chOff x="3993574" y="3661843"/>
                  <a:chExt cx="97516" cy="62966"/>
                </a:xfrm>
              </p:grpSpPr>
              <p:cxnSp>
                <p:nvCxnSpPr>
                  <p:cNvPr id="59" name="Connettore 1 58">
                    <a:extLst>
                      <a:ext uri="{FF2B5EF4-FFF2-40B4-BE49-F238E27FC236}">
                        <a16:creationId xmlns:a16="http://schemas.microsoft.com/office/drawing/2014/main" id="{2CAD300D-2352-D350-24F0-2F2B3C41D7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93574" y="3661843"/>
                    <a:ext cx="97516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ttore 1 60">
                    <a:extLst>
                      <a:ext uri="{FF2B5EF4-FFF2-40B4-BE49-F238E27FC236}">
                        <a16:creationId xmlns:a16="http://schemas.microsoft.com/office/drawing/2014/main" id="{463452DF-CFF9-C1BB-4E35-5C44171EC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0384" y="3693059"/>
                    <a:ext cx="720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ttore 1 61">
                    <a:extLst>
                      <a:ext uri="{FF2B5EF4-FFF2-40B4-BE49-F238E27FC236}">
                        <a16:creationId xmlns:a16="http://schemas.microsoft.com/office/drawing/2014/main" id="{E78B1177-03EF-30A8-7998-61930DDFD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8715" y="3724809"/>
                    <a:ext cx="360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" name="Gruppo 81">
                <a:extLst>
                  <a:ext uri="{FF2B5EF4-FFF2-40B4-BE49-F238E27FC236}">
                    <a16:creationId xmlns:a16="http://schemas.microsoft.com/office/drawing/2014/main" id="{555386A6-53E9-5A4A-78C4-8F7A7C3D581D}"/>
                  </a:ext>
                </a:extLst>
              </p:cNvPr>
              <p:cNvGrpSpPr/>
              <p:nvPr/>
            </p:nvGrpSpPr>
            <p:grpSpPr>
              <a:xfrm>
                <a:off x="5501764" y="1581774"/>
                <a:ext cx="2489247" cy="2705100"/>
                <a:chOff x="5629202" y="1531482"/>
                <a:chExt cx="2489247" cy="2705100"/>
              </a:xfrm>
            </p:grpSpPr>
            <p:pic>
              <p:nvPicPr>
                <p:cNvPr id="80" name="Immagine 79" descr="Immagine che contiene testo, elettronica, circuito&#10;&#10;Descrizione generata automaticamente">
                  <a:extLst>
                    <a:ext uri="{FF2B5EF4-FFF2-40B4-BE49-F238E27FC236}">
                      <a16:creationId xmlns:a16="http://schemas.microsoft.com/office/drawing/2014/main" id="{35C1553D-8E04-C94F-3E25-C0520A02E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47311"/>
                <a:stretch/>
              </p:blipFill>
              <p:spPr>
                <a:xfrm rot="2805775">
                  <a:off x="5521276" y="1639408"/>
                  <a:ext cx="2705100" cy="2489247"/>
                </a:xfrm>
                <a:prstGeom prst="rect">
                  <a:avLst/>
                </a:prstGeom>
              </p:spPr>
            </p:pic>
            <p:sp>
              <p:nvSpPr>
                <p:cNvPr id="81" name="Rettangolo 80">
                  <a:extLst>
                    <a:ext uri="{FF2B5EF4-FFF2-40B4-BE49-F238E27FC236}">
                      <a16:creationId xmlns:a16="http://schemas.microsoft.com/office/drawing/2014/main" id="{C88E0D1A-BDC3-ECB1-002F-0584D0BF4A43}"/>
                    </a:ext>
                  </a:extLst>
                </p:cNvPr>
                <p:cNvSpPr/>
                <p:nvPr/>
              </p:nvSpPr>
              <p:spPr>
                <a:xfrm>
                  <a:off x="7204364" y="1556108"/>
                  <a:ext cx="775854" cy="3211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71" name="Connettore 1 70">
                <a:extLst>
                  <a:ext uri="{FF2B5EF4-FFF2-40B4-BE49-F238E27FC236}">
                    <a16:creationId xmlns:a16="http://schemas.microsoft.com/office/drawing/2014/main" id="{02706FEA-8F26-492E-179E-3148EE7C9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054" y="1680187"/>
                <a:ext cx="248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ttore 1 85">
                <a:extLst>
                  <a:ext uri="{FF2B5EF4-FFF2-40B4-BE49-F238E27FC236}">
                    <a16:creationId xmlns:a16="http://schemas.microsoft.com/office/drawing/2014/main" id="{73E20198-1507-9B14-AE69-D7707330FF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9378" y="1680187"/>
                <a:ext cx="0" cy="4853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1 88">
                <a:extLst>
                  <a:ext uri="{FF2B5EF4-FFF2-40B4-BE49-F238E27FC236}">
                    <a16:creationId xmlns:a16="http://schemas.microsoft.com/office/drawing/2014/main" id="{9A852A6C-47B5-E60C-BDDE-B6F5B1BDE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301" y="3653436"/>
                <a:ext cx="0" cy="396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1 89">
                <a:extLst>
                  <a:ext uri="{FF2B5EF4-FFF2-40B4-BE49-F238E27FC236}">
                    <a16:creationId xmlns:a16="http://schemas.microsoft.com/office/drawing/2014/main" id="{835DAAEC-2B27-EAD0-0CE7-E211F6D92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2543" y="4053145"/>
                <a:ext cx="975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1 90">
                <a:extLst>
                  <a:ext uri="{FF2B5EF4-FFF2-40B4-BE49-F238E27FC236}">
                    <a16:creationId xmlns:a16="http://schemas.microsoft.com/office/drawing/2014/main" id="{ECC1E670-D030-CEDE-6A91-097C66D17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9353" y="4084361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1 91">
                <a:extLst>
                  <a:ext uri="{FF2B5EF4-FFF2-40B4-BE49-F238E27FC236}">
                    <a16:creationId xmlns:a16="http://schemas.microsoft.com/office/drawing/2014/main" id="{57C874DE-4BA1-C1FB-4694-0C38C80EE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7684" y="4116111"/>
                <a:ext cx="3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asellaDiTesto 94">
                    <a:extLst>
                      <a:ext uri="{FF2B5EF4-FFF2-40B4-BE49-F238E27FC236}">
                        <a16:creationId xmlns:a16="http://schemas.microsoft.com/office/drawing/2014/main" id="{6A6ED180-CC2D-814C-0220-E7F9EA8445DB}"/>
                      </a:ext>
                    </a:extLst>
                  </p:cNvPr>
                  <p:cNvSpPr txBox="1"/>
                  <p:nvPr/>
                </p:nvSpPr>
                <p:spPr>
                  <a:xfrm>
                    <a:off x="4051297" y="1749189"/>
                    <a:ext cx="1454489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it-IT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m:rPr>
                              <m:nor/>
                            </m:rPr>
                            <a:rPr lang="it-IT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94071</m:t>
                          </m:r>
                        </m:oMath>
                      </m:oMathPara>
                    </a14:m>
                    <a:endParaRPr lang="it-IT" sz="1050" dirty="0"/>
                  </a:p>
                </p:txBody>
              </p:sp>
            </mc:Choice>
            <mc:Fallback xmlns="">
              <p:sp>
                <p:nvSpPr>
                  <p:cNvPr id="95" name="CasellaDiTesto 94">
                    <a:extLst>
                      <a:ext uri="{FF2B5EF4-FFF2-40B4-BE49-F238E27FC236}">
                        <a16:creationId xmlns:a16="http://schemas.microsoft.com/office/drawing/2014/main" id="{6A6ED180-CC2D-814C-0220-E7F9EA8445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1297" y="1749189"/>
                    <a:ext cx="1454489" cy="25391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asellaDiTesto 73">
                    <a:extLst>
                      <a:ext uri="{FF2B5EF4-FFF2-40B4-BE49-F238E27FC236}">
                        <a16:creationId xmlns:a16="http://schemas.microsoft.com/office/drawing/2014/main" id="{CDC6AE99-FB60-320B-8B3D-7EA65D00FB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484" y="3712097"/>
                    <a:ext cx="1454489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𝐵𝐹𝑇𝐴𝐺</m:t>
                          </m:r>
                          <m:r>
                            <a:rPr lang="it-IT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oMath>
                      </m:oMathPara>
                    </a14:m>
                    <a:endParaRPr lang="it-IT" sz="1050" dirty="0"/>
                  </a:p>
                </p:txBody>
              </p:sp>
            </mc:Choice>
            <mc:Fallback xmlns="">
              <p:sp>
                <p:nvSpPr>
                  <p:cNvPr id="74" name="CasellaDiTesto 73">
                    <a:extLst>
                      <a:ext uri="{FF2B5EF4-FFF2-40B4-BE49-F238E27FC236}">
                        <a16:creationId xmlns:a16="http://schemas.microsoft.com/office/drawing/2014/main" id="{CDC6AE99-FB60-320B-8B3D-7EA65D00FB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484" y="3712097"/>
                    <a:ext cx="1454489" cy="25391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CasellaDiTesto 72">
                    <a:extLst>
                      <a:ext uri="{FF2B5EF4-FFF2-40B4-BE49-F238E27FC236}">
                        <a16:creationId xmlns:a16="http://schemas.microsoft.com/office/drawing/2014/main" id="{4FC85DA8-2D43-5FFE-D25C-8D50EB57D8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866" y="3926814"/>
                    <a:ext cx="897050" cy="537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𝐶𝑜𝑣𝑒𝑟𝑒𝑑</m:t>
                          </m:r>
                          <m:r>
                            <a:rPr lang="it-IT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𝑃𝑉</m:t>
                          </m:r>
                        </m:oMath>
                      </m:oMathPara>
                    </a14:m>
                    <a:endParaRPr lang="it-IT" sz="1050" dirty="0"/>
                  </a:p>
                  <a:p>
                    <a:endParaRPr lang="it-IT" dirty="0"/>
                  </a:p>
                </p:txBody>
              </p:sp>
            </mc:Choice>
            <mc:Fallback xmlns="">
              <p:sp>
                <p:nvSpPr>
                  <p:cNvPr id="73" name="CasellaDiTesto 72">
                    <a:extLst>
                      <a:ext uri="{FF2B5EF4-FFF2-40B4-BE49-F238E27FC236}">
                        <a16:creationId xmlns:a16="http://schemas.microsoft.com/office/drawing/2014/main" id="{4FC85DA8-2D43-5FFE-D25C-8D50EB57D8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1866" y="3926814"/>
                    <a:ext cx="897050" cy="53796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asellaDiTesto 98">
                  <a:extLst>
                    <a:ext uri="{FF2B5EF4-FFF2-40B4-BE49-F238E27FC236}">
                      <a16:creationId xmlns:a16="http://schemas.microsoft.com/office/drawing/2014/main" id="{69DBFAAF-F5CC-4858-EE49-859417CF2DF7}"/>
                    </a:ext>
                  </a:extLst>
                </p:cNvPr>
                <p:cNvSpPr txBox="1"/>
                <p:nvPr/>
              </p:nvSpPr>
              <p:spPr>
                <a:xfrm>
                  <a:off x="2786523" y="1438249"/>
                  <a:ext cx="897050" cy="537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𝑆𝑇𝑂𝑅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99" name="CasellaDiTesto 98">
                  <a:extLst>
                    <a:ext uri="{FF2B5EF4-FFF2-40B4-BE49-F238E27FC236}">
                      <a16:creationId xmlns:a16="http://schemas.microsoft.com/office/drawing/2014/main" id="{69DBFAAF-F5CC-4858-EE49-859417CF2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523" y="1438249"/>
                  <a:ext cx="897050" cy="53796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asellaDiTesto 100">
                  <a:extLst>
                    <a:ext uri="{FF2B5EF4-FFF2-40B4-BE49-F238E27FC236}">
                      <a16:creationId xmlns:a16="http://schemas.microsoft.com/office/drawing/2014/main" id="{282ECB08-9090-0FAC-1015-181118642529}"/>
                    </a:ext>
                  </a:extLst>
                </p:cNvPr>
                <p:cNvSpPr txBox="1"/>
                <p:nvPr/>
              </p:nvSpPr>
              <p:spPr>
                <a:xfrm>
                  <a:off x="6778916" y="1421745"/>
                  <a:ext cx="897050" cy="260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𝑇𝐴𝐺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101" name="CasellaDiTesto 100">
                  <a:extLst>
                    <a:ext uri="{FF2B5EF4-FFF2-40B4-BE49-F238E27FC236}">
                      <a16:creationId xmlns:a16="http://schemas.microsoft.com/office/drawing/2014/main" id="{282ECB08-9090-0FAC-1015-181118642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916" y="1421745"/>
                  <a:ext cx="897050" cy="2609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06CB5168-E29C-7426-C98E-225DBCABE56B}"/>
                </a:ext>
              </a:extLst>
            </p:cNvPr>
            <p:cNvSpPr/>
            <p:nvPr/>
          </p:nvSpPr>
          <p:spPr>
            <a:xfrm>
              <a:off x="4267464" y="1285243"/>
              <a:ext cx="987249" cy="708534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34FC71CA-7CBC-45F2-6076-18A18EF6CEF1}"/>
                </a:ext>
              </a:extLst>
            </p:cNvPr>
            <p:cNvSpPr/>
            <p:nvPr/>
          </p:nvSpPr>
          <p:spPr>
            <a:xfrm>
              <a:off x="5390181" y="2036565"/>
              <a:ext cx="2432215" cy="2209183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368E8A91-A7CB-CC1E-F40A-509831BB90FB}"/>
                  </a:ext>
                </a:extLst>
              </p:cNvPr>
              <p:cNvSpPr txBox="1"/>
              <p:nvPr/>
            </p:nvSpPr>
            <p:spPr>
              <a:xfrm>
                <a:off x="566897" y="4589915"/>
                <a:ext cx="5852340" cy="1440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𝐵𝑄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25505 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h𝑎𝑟𝑣𝑒𝑠𝑡𝑒𝑟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𝑐𝑜𝑙𝑙𝑒𝑐𝑡𝑒𝑑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𝑃𝑀𝐹𝐶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𝑠𝑡𝑜𝑟𝑒𝑑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470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𝑐𝑎𝑝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𝑆𝑇𝑂𝑅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𝑠h𝑜𝑟𝑡𝑒𝑑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𝐶𝐴𝑃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𝑆𝑇𝑂𝑅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𝑔𝑟𝑜𝑤𝑠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1.95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𝑈𝑉</m:t>
                            </m:r>
                          </m:sub>
                        </m:sSub>
                      </m:e>
                    </m:d>
                  </m:oMath>
                </a14:m>
                <a:endParaRPr lang="it-IT" sz="14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𝑆𝑇𝑂𝑅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𝑐h𝑎𝑟𝑔𝑒𝑑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3.3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e>
                    </m:d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sz="1400" b="0" dirty="0">
                    <a:solidFill>
                      <a:schemeClr val="tx1"/>
                    </a:solidFill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368E8A91-A7CB-CC1E-F40A-509831BB9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97" y="4589915"/>
                <a:ext cx="5852340" cy="1440394"/>
              </a:xfrm>
              <a:prstGeom prst="rect">
                <a:avLst/>
              </a:prstGeom>
              <a:blipFill>
                <a:blip r:embed="rId17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sellaDiTesto 120">
                <a:extLst>
                  <a:ext uri="{FF2B5EF4-FFF2-40B4-BE49-F238E27FC236}">
                    <a16:creationId xmlns:a16="http://schemas.microsoft.com/office/drawing/2014/main" id="{366E0444-D19A-CB06-B2DE-E1EB66D4F54F}"/>
                  </a:ext>
                </a:extLst>
              </p:cNvPr>
              <p:cNvSpPr txBox="1"/>
              <p:nvPr/>
            </p:nvSpPr>
            <p:spPr>
              <a:xfrm>
                <a:off x="6455308" y="4589915"/>
                <a:ext cx="6117464" cy="972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𝑆𝑦𝑠𝑡𝑒𝑚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𝑒𝑛𝑎𝑏𝑙𝑒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𝐵𝐴𝑇</m:t>
                        </m:r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𝑂𝐾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𝐻𝐼𝐺𝐻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𝑆𝑇𝑂𝑅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𝑔𝑟𝑜𝑤𝑠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𝐻𝑌𝑆𝑇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14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𝐵𝐴𝑇</m:t>
                        </m:r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𝑂𝐾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𝐿𝑂𝑊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𝑆𝑇𝑂𝑅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𝑓𝑎𝑙𝑙𝑠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𝑏𝑒𝑙𝑜𝑤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𝑃𝑅𝑂𝐺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 </m:t>
                    </m:r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1400" b="0" dirty="0">
                  <a:solidFill>
                    <a:schemeClr val="tx1"/>
                  </a:solidFill>
                </a:endParaRPr>
              </a:p>
              <a:p>
                <a:r>
                  <a:rPr lang="it-IT" sz="1400" i="1" dirty="0">
                    <a:latin typeface="Cambria Math" panose="02040503050406030204" pitchFamily="18" charset="0"/>
                  </a:rPr>
                  <a:t> </a:t>
                </a:r>
                <a:endParaRPr lang="it-IT" sz="1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1" name="CasellaDiTesto 120">
                <a:extLst>
                  <a:ext uri="{FF2B5EF4-FFF2-40B4-BE49-F238E27FC236}">
                    <a16:creationId xmlns:a16="http://schemas.microsoft.com/office/drawing/2014/main" id="{366E0444-D19A-CB06-B2DE-E1EB66D4F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08" y="4589915"/>
                <a:ext cx="6117464" cy="972959"/>
              </a:xfrm>
              <a:prstGeom prst="rect">
                <a:avLst/>
              </a:prstGeom>
              <a:blipFill>
                <a:blip r:embed="rId18"/>
                <a:stretch>
                  <a:fillRect l="-2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5E00C04E-9028-8E95-DB25-3B8994D23C1D}"/>
                  </a:ext>
                </a:extLst>
              </p:cNvPr>
              <p:cNvSpPr txBox="1"/>
              <p:nvPr/>
            </p:nvSpPr>
            <p:spPr>
              <a:xfrm>
                <a:off x="3156969" y="6217301"/>
                <a:ext cx="630420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𝐵𝐹𝑇𝐴𝐺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𝑒𝑛𝑎𝑏𝑙𝑒𝑠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𝐵𝐿𝐸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𝑡𝑟𝑎𝑛𝑠𝑚𝑖𝑠𝑠𝑖𝑜𝑛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  <m: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𝑇𝐴𝐺</m:t>
                        </m:r>
                      </m:sub>
                    </m:sSub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𝑔𝑟𝑜𝑤𝑠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𝑎𝑏𝑜𝑣𝑒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3.1 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5E00C04E-9028-8E95-DB25-3B8994D23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969" y="6217301"/>
                <a:ext cx="6304208" cy="381515"/>
              </a:xfrm>
              <a:prstGeom prst="rect">
                <a:avLst/>
              </a:prstGeom>
              <a:blipFill>
                <a:blip r:embed="rId19"/>
                <a:stretch>
                  <a:fillRect r="-11469" b="-129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7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8B689E03-5FB6-4C30-F8DF-8B959A4C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48" y="2370016"/>
            <a:ext cx="2743200" cy="3187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FF485B-CAB5-5FAB-62D8-36BD714E1AF3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BQ25505: set </a:t>
            </a:r>
            <a:r>
              <a:rPr lang="it-IT" sz="2800" b="1" dirty="0" err="1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thresholds</a:t>
            </a:r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with </a:t>
            </a:r>
            <a:r>
              <a:rPr lang="it-IT" sz="2800" b="1" dirty="0" err="1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resistors</a:t>
            </a:r>
            <a:endParaRPr lang="it-IT" sz="2800" b="1" dirty="0">
              <a:highlight>
                <a:srgbClr val="A0D0D1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CFA0F1-27BA-CAC6-CAC3-28B0566CC263}"/>
                  </a:ext>
                </a:extLst>
              </p:cNvPr>
              <p:cNvSpPr txBox="1"/>
              <p:nvPr/>
            </p:nvSpPr>
            <p:spPr>
              <a:xfrm>
                <a:off x="8517555" y="1814738"/>
                <a:ext cx="3008644" cy="1976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𝐵𝐼𝐴𝑆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𝑆𝑈𝑀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𝐻𝑌𝑆𝑇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b="0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𝑃𝑅𝑂𝐺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𝐵𝐼𝐴𝑆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𝑆𝑈𝑀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CFA0F1-27BA-CAC6-CAC3-28B0566C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555" y="1814738"/>
                <a:ext cx="3008644" cy="1976375"/>
              </a:xfrm>
              <a:prstGeom prst="rect">
                <a:avLst/>
              </a:prstGeom>
              <a:blipFill>
                <a:blip r:embed="rId3"/>
                <a:stretch>
                  <a:fillRect l="-2521" t="-641" b="-6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324B8F-97D6-2047-1025-933CCCBF697C}"/>
                  </a:ext>
                </a:extLst>
              </p:cNvPr>
              <p:cNvSpPr txBox="1"/>
              <p:nvPr/>
            </p:nvSpPr>
            <p:spPr>
              <a:xfrm>
                <a:off x="5600392" y="2230723"/>
                <a:ext cx="2245166" cy="1154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𝐵𝐼𝐴𝑆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𝑆𝑈𝑀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𝐵𝐴𝑇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𝑆𝑈𝑀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324B8F-97D6-2047-1025-933CCCBF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392" y="2230723"/>
                <a:ext cx="2245166" cy="1154611"/>
              </a:xfrm>
              <a:prstGeom prst="rect">
                <a:avLst/>
              </a:prstGeom>
              <a:blipFill>
                <a:blip r:embed="rId4"/>
                <a:stretch>
                  <a:fillRect l="-3955" t="-2174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6610475-A95B-0DE0-C203-51E394B16CFC}"/>
                  </a:ext>
                </a:extLst>
              </p:cNvPr>
              <p:cNvSpPr txBox="1"/>
              <p:nvPr/>
            </p:nvSpPr>
            <p:spPr>
              <a:xfrm>
                <a:off x="5164814" y="1086950"/>
                <a:ext cx="61249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𝑚𝑢𝑠𝑡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13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𝐵𝐼𝐴𝑆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1.21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𝑖𝑛𝑡𝑒𝑟𝑛𝑎𝑙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𝑣𝑜𝑙𝑡𝑎𝑔𝑒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𝑟𝑒𝑓𝑒𝑟𝑒𝑛𝑐𝑒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6610475-A95B-0DE0-C203-51E394B16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14" y="1086950"/>
                <a:ext cx="6124902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5DE1A7-A953-8DBE-DC08-16AA93457FF4}"/>
                  </a:ext>
                </a:extLst>
              </p:cNvPr>
              <p:cNvSpPr txBox="1"/>
              <p:nvPr/>
            </p:nvSpPr>
            <p:spPr>
              <a:xfrm>
                <a:off x="5196184" y="3937288"/>
                <a:ext cx="6124902" cy="251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𝑅𝑜𝑢𝑛𝑑𝑖𝑛𝑔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𝑐𝑙𝑜𝑠𝑒𝑠𝑡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𝑐𝑜𝑚𝑚𝑒𝑟𝑐𝑖𝑎𝑙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𝐵𝐴𝑇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𝐵𝐼𝐴𝑆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𝑂𝑉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𝑂𝑉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𝑃𝑅𝑂𝐺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𝐵𝐼𝐴𝑆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𝐻𝑌𝑆𝑇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𝐵𝐼𝐴𝑆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5DE1A7-A953-8DBE-DC08-16AA9345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4" y="3937288"/>
                <a:ext cx="6124902" cy="2513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8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2632E7-BB69-B19D-2E66-F676362BFF48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BQ25505: </a:t>
            </a:r>
            <a:r>
              <a:rPr lang="it-IT" sz="2800" b="1" dirty="0" err="1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verify</a:t>
            </a:r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t-IT" sz="2800" b="1" dirty="0" err="1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thresholds</a:t>
            </a:r>
            <a:endParaRPr lang="it-IT" sz="2800" b="1" dirty="0">
              <a:highlight>
                <a:srgbClr val="A0D0D1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E831FA-F7EA-EF25-7AD1-33403AFC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665"/>
            <a:ext cx="12197257" cy="3388127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AA13B816-5988-C73B-03D8-12D83E37AAD1}"/>
              </a:ext>
            </a:extLst>
          </p:cNvPr>
          <p:cNvCxnSpPr/>
          <p:nvPr/>
        </p:nvCxnSpPr>
        <p:spPr>
          <a:xfrm>
            <a:off x="1994495" y="2660260"/>
            <a:ext cx="6621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FCC54240-CEF0-CFD3-7D65-A6241DD3764D}"/>
              </a:ext>
            </a:extLst>
          </p:cNvPr>
          <p:cNvCxnSpPr/>
          <p:nvPr/>
        </p:nvCxnSpPr>
        <p:spPr>
          <a:xfrm>
            <a:off x="9828329" y="3321708"/>
            <a:ext cx="6621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3F27B1-5F71-1714-16DA-9963D532A71D}"/>
                  </a:ext>
                </a:extLst>
              </p:cNvPr>
              <p:cNvSpPr txBox="1"/>
              <p:nvPr/>
            </p:nvSpPr>
            <p:spPr>
              <a:xfrm>
                <a:off x="2325571" y="2660260"/>
                <a:ext cx="1088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𝐻𝑌𝑆𝑇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3F27B1-5F71-1714-16DA-9963D532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71" y="2660260"/>
                <a:ext cx="10887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540CAC-9ACD-2F0D-31F2-1491ECB70A4C}"/>
                  </a:ext>
                </a:extLst>
              </p:cNvPr>
              <p:cNvSpPr txBox="1"/>
              <p:nvPr/>
            </p:nvSpPr>
            <p:spPr>
              <a:xfrm>
                <a:off x="9283930" y="3321708"/>
                <a:ext cx="1088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𝑃𝑅𝑂𝐺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2540CAC-9ACD-2F0D-31F2-1491ECB70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930" y="3321708"/>
                <a:ext cx="10887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1FB068F-B6C7-C003-F0EC-58F895435CCC}"/>
                  </a:ext>
                </a:extLst>
              </p:cNvPr>
              <p:cNvSpPr txBox="1"/>
              <p:nvPr/>
            </p:nvSpPr>
            <p:spPr>
              <a:xfrm>
                <a:off x="1436191" y="5506095"/>
                <a:ext cx="28675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Measured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𝐻𝑌𝑆𝑇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=3.06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𝑃𝑅𝑂𝐺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1FB068F-B6C7-C003-F0EC-58F895435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91" y="5506095"/>
                <a:ext cx="2867556" cy="1200329"/>
              </a:xfrm>
              <a:prstGeom prst="rect">
                <a:avLst/>
              </a:prstGeom>
              <a:blipFill>
                <a:blip r:embed="rId5"/>
                <a:stretch>
                  <a:fillRect l="-17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29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E26F75-7135-98C7-B972-39FDE418DBBE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INITIAL TEST: NO LOAD SWITCH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B866B4B-9FE5-1AC7-1558-08241CC6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1" y="1077474"/>
            <a:ext cx="12222482" cy="339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/>
              <p:nvPr/>
            </p:nvSpPr>
            <p:spPr>
              <a:xfrm>
                <a:off x="460830" y="4796885"/>
                <a:ext cx="79668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𝐿𝑜𝑎𝑑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𝑎𝑡𝑡𝑎𝑐h𝑒𝑑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𝑐𝑜𝑙𝑑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𝑃𝑙𝑎𝑛𝑡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𝑤𝑎𝑠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𝑎𝑏𝑙𝑒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𝑟𝑒𝑝𝑙𝑖𝑐𝑎𝑡𝑒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𝑡𝑒𝑠𝑡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𝑓𝑖𝑟𝑠𝑡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𝑆𝑜𝑙𝑎𝑟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𝑝𝑎𝑛𝑒𝑙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𝑤𝑎𝑠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𝑐𝑜𝑣𝑒𝑟𝑒𝑑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𝑚𝑖𝑔h𝑡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h𝑎𝑣𝑒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h𝑒𝑙𝑝𝑒𝑑</m:t>
                    </m:r>
                  </m:oMath>
                </a14:m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𝑦𝑜𝑢𝑛𝑔𝑒𝑟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𝑝𝑙𝑎𝑛𝑡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𝑚𝑖𝑔h𝑡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𝑚𝑎𝑘𝑒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𝑤𝑜𝑟𝑘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𝑏𝑢𝑡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𝑠𝑤𝑖𝑡𝑐h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𝑏𝑒𝑡𝑡𝑒𝑟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0" y="4796885"/>
                <a:ext cx="7966890" cy="1200329"/>
              </a:xfrm>
              <a:prstGeom prst="rect">
                <a:avLst/>
              </a:prstGeom>
              <a:blipFill>
                <a:blip r:embed="rId3"/>
                <a:stretch>
                  <a:fillRect l="-478" b="-5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5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o 69">
            <a:extLst>
              <a:ext uri="{FF2B5EF4-FFF2-40B4-BE49-F238E27FC236}">
                <a16:creationId xmlns:a16="http://schemas.microsoft.com/office/drawing/2014/main" id="{2AD1D463-FC4E-E381-B6E2-0C1BF24CDCE7}"/>
              </a:ext>
            </a:extLst>
          </p:cNvPr>
          <p:cNvGrpSpPr/>
          <p:nvPr/>
        </p:nvGrpSpPr>
        <p:grpSpPr>
          <a:xfrm>
            <a:off x="108996" y="1348320"/>
            <a:ext cx="4551588" cy="2960525"/>
            <a:chOff x="903501" y="832471"/>
            <a:chExt cx="4551588" cy="2960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FE31E72D-214D-3550-C3AB-462870809C33}"/>
                    </a:ext>
                  </a:extLst>
                </p:cNvPr>
                <p:cNvSpPr txBox="1"/>
                <p:nvPr/>
              </p:nvSpPr>
              <p:spPr>
                <a:xfrm>
                  <a:off x="4005301" y="1543692"/>
                  <a:ext cx="89705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470 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FE31E72D-214D-3550-C3AB-462870809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301" y="1543692"/>
                  <a:ext cx="897050" cy="253916"/>
                </a:xfrm>
                <a:prstGeom prst="rect">
                  <a:avLst/>
                </a:prstGeom>
                <a:blipFill>
                  <a:blip r:embed="rId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E7C2B9A6-74C3-323C-821E-1BB6EF7A8320}"/>
                    </a:ext>
                  </a:extLst>
                </p:cNvPr>
                <p:cNvSpPr txBox="1"/>
                <p:nvPr/>
              </p:nvSpPr>
              <p:spPr>
                <a:xfrm>
                  <a:off x="2483938" y="3543320"/>
                  <a:ext cx="1454489" cy="2496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𝐵𝑄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25505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𝐸𝑉𝑀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−218</m:t>
                        </m:r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E7C2B9A6-74C3-323C-821E-1BB6EF7A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938" y="3543320"/>
                  <a:ext cx="1454489" cy="2496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01912D61-7766-521B-C79B-D4DFD4E0CFA0}"/>
                    </a:ext>
                  </a:extLst>
                </p:cNvPr>
                <p:cNvSpPr txBox="1"/>
                <p:nvPr/>
              </p:nvSpPr>
              <p:spPr>
                <a:xfrm>
                  <a:off x="4292248" y="2848315"/>
                  <a:ext cx="897050" cy="537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01912D61-7766-521B-C79B-D4DFD4E0C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248" y="2848315"/>
                  <a:ext cx="897050" cy="5379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Immagine 1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F683745-4CB2-3621-1F4B-8B4D568B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4475" y="1441271"/>
              <a:ext cx="292768" cy="613092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27223FF4-004B-6737-FBA3-9B73D8481A74}"/>
                </a:ext>
              </a:extLst>
            </p:cNvPr>
            <p:cNvSpPr>
              <a:spLocks noChangeAspect="1"/>
            </p:cNvSpPr>
            <p:nvPr/>
          </p:nvSpPr>
          <p:spPr>
            <a:xfrm rot="13373331">
              <a:off x="1921670" y="2543770"/>
              <a:ext cx="57205" cy="57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FD05A37-38D1-970D-1958-21826A1397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3501" y="1712800"/>
              <a:ext cx="1454490" cy="1861788"/>
              <a:chOff x="8674193" y="1657353"/>
              <a:chExt cx="2841048" cy="3636626"/>
            </a:xfrm>
          </p:grpSpPr>
          <p:pic>
            <p:nvPicPr>
              <p:cNvPr id="46" name="Immagine 45" descr="Immagine che contiene pianta, verde, interni&#10;&#10;Descrizione generata automaticamente">
                <a:extLst>
                  <a:ext uri="{FF2B5EF4-FFF2-40B4-BE49-F238E27FC236}">
                    <a16:creationId xmlns:a16="http://schemas.microsoft.com/office/drawing/2014/main" id="{219FB843-1AE1-3DA9-7044-8DC7DFC22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193" y="1657353"/>
                <a:ext cx="2841048" cy="3551307"/>
              </a:xfrm>
              <a:prstGeom prst="rect">
                <a:avLst/>
              </a:prstGeom>
            </p:spPr>
          </p:pic>
          <p:sp>
            <p:nvSpPr>
              <p:cNvPr id="47" name="Trapezio 46">
                <a:extLst>
                  <a:ext uri="{FF2B5EF4-FFF2-40B4-BE49-F238E27FC236}">
                    <a16:creationId xmlns:a16="http://schemas.microsoft.com/office/drawing/2014/main" id="{82372D67-C5B4-2747-DDC7-7CE37C595F21}"/>
                  </a:ext>
                </a:extLst>
              </p:cNvPr>
              <p:cNvSpPr/>
              <p:nvPr/>
            </p:nvSpPr>
            <p:spPr>
              <a:xfrm rot="10800000">
                <a:off x="9183843" y="3518325"/>
                <a:ext cx="2042231" cy="1775654"/>
              </a:xfrm>
              <a:prstGeom prst="trapezoid">
                <a:avLst/>
              </a:prstGeom>
              <a:blipFill dpi="0" rotWithShape="0">
                <a:blip r:embed="rId7"/>
                <a:srcRect/>
                <a:stretch>
                  <a:fillRect l="-9000" t="-86000" r="-9000"/>
                </a:stretch>
              </a:blip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7EABB62-C9FF-F603-C022-FAE35C425454}"/>
                  </a:ext>
                </a:extLst>
              </p:cNvPr>
              <p:cNvSpPr/>
              <p:nvPr/>
            </p:nvSpPr>
            <p:spPr>
              <a:xfrm>
                <a:off x="9643013" y="4950347"/>
                <a:ext cx="1119285" cy="101351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con angoli arrotondati 48">
                <a:extLst>
                  <a:ext uri="{FF2B5EF4-FFF2-40B4-BE49-F238E27FC236}">
                    <a16:creationId xmlns:a16="http://schemas.microsoft.com/office/drawing/2014/main" id="{3E6616AD-130F-03FF-EDD8-54D9623AD6F0}"/>
                  </a:ext>
                </a:extLst>
              </p:cNvPr>
              <p:cNvSpPr/>
              <p:nvPr/>
            </p:nvSpPr>
            <p:spPr>
              <a:xfrm>
                <a:off x="9477644" y="3704306"/>
                <a:ext cx="1460303" cy="101351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1 49">
                <a:extLst>
                  <a:ext uri="{FF2B5EF4-FFF2-40B4-BE49-F238E27FC236}">
                    <a16:creationId xmlns:a16="http://schemas.microsoft.com/office/drawing/2014/main" id="{F93220C3-876B-1D08-AD80-639C20B359AC}"/>
                  </a:ext>
                </a:extLst>
              </p:cNvPr>
              <p:cNvCxnSpPr>
                <a:cxnSpLocks noChangeAspect="1"/>
                <a:stCxn id="48" idx="3"/>
              </p:cNvCxnSpPr>
              <p:nvPr/>
            </p:nvCxnSpPr>
            <p:spPr>
              <a:xfrm flipV="1">
                <a:off x="10762299" y="3391348"/>
                <a:ext cx="413618" cy="160967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1 50">
                <a:extLst>
                  <a:ext uri="{FF2B5EF4-FFF2-40B4-BE49-F238E27FC236}">
                    <a16:creationId xmlns:a16="http://schemas.microsoft.com/office/drawing/2014/main" id="{82EE9C21-064D-9CAF-97DF-EAD5F6E55E5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0937947" y="3219317"/>
                <a:ext cx="137350" cy="53451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B98ABE6-7303-4AA6-5B9D-EC9C6C9B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0501" y="1938061"/>
              <a:ext cx="1606843" cy="1554606"/>
            </a:xfrm>
            <a:prstGeom prst="rect">
              <a:avLst/>
            </a:prstGeom>
          </p:spPr>
        </p:pic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18A856D6-7E88-5713-CED3-C0C13371D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427" y="1247716"/>
              <a:ext cx="0" cy="8761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D7320A1-C3D1-214B-035F-B383E982DF53}"/>
                </a:ext>
              </a:extLst>
            </p:cNvPr>
            <p:cNvGrpSpPr/>
            <p:nvPr/>
          </p:nvGrpSpPr>
          <p:grpSpPr>
            <a:xfrm>
              <a:off x="4902351" y="1074536"/>
              <a:ext cx="429345" cy="531896"/>
              <a:chOff x="3300164" y="1087460"/>
              <a:chExt cx="429345" cy="531896"/>
            </a:xfrm>
          </p:grpSpPr>
          <p:cxnSp>
            <p:nvCxnSpPr>
              <p:cNvPr id="27" name="Connettore 1 26">
                <a:extLst>
                  <a:ext uri="{FF2B5EF4-FFF2-40B4-BE49-F238E27FC236}">
                    <a16:creationId xmlns:a16="http://schemas.microsoft.com/office/drawing/2014/main" id="{AF5CF22D-53DF-07A6-0A78-8FB6F645165B}"/>
                  </a:ext>
                </a:extLst>
              </p:cNvPr>
              <p:cNvCxnSpPr>
                <a:cxnSpLocks noChangeAspect="1"/>
                <a:stCxn id="29" idx="3"/>
              </p:cNvCxnSpPr>
              <p:nvPr/>
            </p:nvCxnSpPr>
            <p:spPr>
              <a:xfrm flipV="1">
                <a:off x="3473382" y="1243548"/>
                <a:ext cx="256127" cy="5224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7E217334-BA72-37AD-87A7-E7DF676574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666325" y="1215952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9BB120EE-9B6F-6892-7303-36CB16D84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416198" y="1221225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0" name="Connettore 1 29">
                <a:extLst>
                  <a:ext uri="{FF2B5EF4-FFF2-40B4-BE49-F238E27FC236}">
                    <a16:creationId xmlns:a16="http://schemas.microsoft.com/office/drawing/2014/main" id="{20FCD900-CA28-4951-FA9D-7E7C8893CE3C}"/>
                  </a:ext>
                </a:extLst>
              </p:cNvPr>
              <p:cNvCxnSpPr>
                <a:cxnSpLocks/>
                <a:endCxn id="31" idx="7"/>
              </p:cNvCxnSpPr>
              <p:nvPr/>
            </p:nvCxnSpPr>
            <p:spPr>
              <a:xfrm flipV="1">
                <a:off x="3450539" y="1145506"/>
                <a:ext cx="198500" cy="820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8C1DFF59-879D-7AF0-AC26-6F165882B2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649019" y="1115850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44E21625-CD24-DDA3-9D94-5FE76C0A3E25}"/>
                  </a:ext>
                </a:extLst>
              </p:cNvPr>
              <p:cNvSpPr/>
              <p:nvPr/>
            </p:nvSpPr>
            <p:spPr>
              <a:xfrm rot="20540643">
                <a:off x="3300164" y="1087460"/>
                <a:ext cx="308634" cy="531896"/>
              </a:xfrm>
              <a:prstGeom prst="arc">
                <a:avLst>
                  <a:gd name="adj1" fmla="val 16134284"/>
                  <a:gd name="adj2" fmla="val 0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FB139AEF-FA86-07F0-84E7-CC23C55A6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045" y="3107658"/>
              <a:ext cx="338253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31C1D031-1A7E-17AB-0B54-27E933B59665}"/>
                    </a:ext>
                  </a:extLst>
                </p:cNvPr>
                <p:cNvSpPr txBox="1"/>
                <p:nvPr/>
              </p:nvSpPr>
              <p:spPr>
                <a:xfrm>
                  <a:off x="4558039" y="832471"/>
                  <a:ext cx="897050" cy="528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31C1D031-1A7E-17AB-0B54-27E933B59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039" y="832471"/>
                  <a:ext cx="897050" cy="528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F2706FF0-1160-1912-6CF4-F7E74A988917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71" y="2606847"/>
              <a:ext cx="720000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142194FD-9893-85EA-5477-75CD3BF4809A}"/>
                </a:ext>
              </a:extLst>
            </p:cNvPr>
            <p:cNvCxnSpPr>
              <a:cxnSpLocks/>
            </p:cNvCxnSpPr>
            <p:nvPr/>
          </p:nvCxnSpPr>
          <p:spPr>
            <a:xfrm>
              <a:off x="2132759" y="2512455"/>
              <a:ext cx="756000" cy="176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8B98D610-7C7A-2465-2772-6975EA8C939A}"/>
                </a:ext>
              </a:extLst>
            </p:cNvPr>
            <p:cNvSpPr>
              <a:spLocks noChangeAspect="1"/>
            </p:cNvSpPr>
            <p:nvPr/>
          </p:nvSpPr>
          <p:spPr>
            <a:xfrm rot="13379403">
              <a:off x="2878378" y="2587667"/>
              <a:ext cx="45303" cy="453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C396726D-6097-D3E6-BD32-C8B69850DF2B}"/>
                </a:ext>
              </a:extLst>
            </p:cNvPr>
            <p:cNvSpPr>
              <a:spLocks noChangeAspect="1"/>
            </p:cNvSpPr>
            <p:nvPr/>
          </p:nvSpPr>
          <p:spPr>
            <a:xfrm rot="13379403">
              <a:off x="2875469" y="2490915"/>
              <a:ext cx="45303" cy="453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B0B7C765-962C-36BE-E79A-6D48E2F94E4C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44" y="1849347"/>
              <a:ext cx="0" cy="299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E764E6A0-B811-01B8-D8DB-ED5FB365D30D}"/>
                </a:ext>
              </a:extLst>
            </p:cNvPr>
            <p:cNvCxnSpPr>
              <a:cxnSpLocks/>
            </p:cNvCxnSpPr>
            <p:nvPr/>
          </p:nvCxnSpPr>
          <p:spPr>
            <a:xfrm>
              <a:off x="4028255" y="1866531"/>
              <a:ext cx="0" cy="281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C500017-9054-0D04-D1D4-F206FFFE3256}"/>
                </a:ext>
              </a:extLst>
            </p:cNvPr>
            <p:cNvCxnSpPr>
              <a:cxnSpLocks/>
              <a:endCxn id="29" idx="7"/>
            </p:cNvCxnSpPr>
            <p:nvPr/>
          </p:nvCxnSpPr>
          <p:spPr>
            <a:xfrm flipV="1">
              <a:off x="3445427" y="1237957"/>
              <a:ext cx="1572977" cy="64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4D91286-B993-A0CC-01E5-DD82D6349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332" y="3262134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C124754E-9B4C-F0D6-7EE4-871AE10A0DBF}"/>
                </a:ext>
              </a:extLst>
            </p:cNvPr>
            <p:cNvGrpSpPr/>
            <p:nvPr/>
          </p:nvGrpSpPr>
          <p:grpSpPr>
            <a:xfrm>
              <a:off x="3993574" y="3661843"/>
              <a:ext cx="97516" cy="62966"/>
              <a:chOff x="3993574" y="3661843"/>
              <a:chExt cx="97516" cy="62966"/>
            </a:xfrm>
          </p:grpSpPr>
          <p:cxnSp>
            <p:nvCxnSpPr>
              <p:cNvPr id="59" name="Connettore 1 58">
                <a:extLst>
                  <a:ext uri="{FF2B5EF4-FFF2-40B4-BE49-F238E27FC236}">
                    <a16:creationId xmlns:a16="http://schemas.microsoft.com/office/drawing/2014/main" id="{2CAD300D-2352-D350-24F0-2F2B3C41D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3574" y="3661843"/>
                <a:ext cx="975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1 60">
                <a:extLst>
                  <a:ext uri="{FF2B5EF4-FFF2-40B4-BE49-F238E27FC236}">
                    <a16:creationId xmlns:a16="http://schemas.microsoft.com/office/drawing/2014/main" id="{463452DF-CFF9-C1BB-4E35-5C44171EC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384" y="3693059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ttore 1 61">
                <a:extLst>
                  <a:ext uri="{FF2B5EF4-FFF2-40B4-BE49-F238E27FC236}">
                    <a16:creationId xmlns:a16="http://schemas.microsoft.com/office/drawing/2014/main" id="{E78B1177-03EF-30A8-7998-61930DDFD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8715" y="3724809"/>
                <a:ext cx="3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9" name="Immagine 68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456D1BDA-794A-6F75-9163-08FD06BC0C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59"/>
          <a:stretch/>
        </p:blipFill>
        <p:spPr>
          <a:xfrm>
            <a:off x="4575368" y="1618502"/>
            <a:ext cx="7627864" cy="4813034"/>
          </a:xfrm>
          <a:prstGeom prst="rect">
            <a:avLst/>
          </a:prstGeom>
          <a:ln>
            <a:noFill/>
            <a:prstDash val="lgDash"/>
          </a:ln>
        </p:spPr>
      </p:pic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02706FEA-8F26-492E-179E-3148EE7C9ACF}"/>
              </a:ext>
            </a:extLst>
          </p:cNvPr>
          <p:cNvCxnSpPr>
            <a:cxnSpLocks/>
          </p:cNvCxnSpPr>
          <p:nvPr/>
        </p:nvCxnSpPr>
        <p:spPr>
          <a:xfrm flipV="1">
            <a:off x="4539424" y="1743264"/>
            <a:ext cx="7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e 71">
            <a:extLst>
              <a:ext uri="{FF2B5EF4-FFF2-40B4-BE49-F238E27FC236}">
                <a16:creationId xmlns:a16="http://schemas.microsoft.com/office/drawing/2014/main" id="{BBC47174-725F-AD98-1C39-C6EB4FBA9250}"/>
              </a:ext>
            </a:extLst>
          </p:cNvPr>
          <p:cNvSpPr/>
          <p:nvPr/>
        </p:nvSpPr>
        <p:spPr>
          <a:xfrm>
            <a:off x="4879068" y="2510256"/>
            <a:ext cx="760712" cy="731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4FC85DA8-2D43-5FFE-D25C-8D50EB57D889}"/>
                  </a:ext>
                </a:extLst>
              </p:cNvPr>
              <p:cNvSpPr txBox="1"/>
              <p:nvPr/>
            </p:nvSpPr>
            <p:spPr>
              <a:xfrm>
                <a:off x="5235337" y="3328483"/>
                <a:ext cx="89705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𝐶𝑜𝑣𝑒𝑟𝑒𝑑</m:t>
                      </m:r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𝑃𝑉</m:t>
                      </m:r>
                    </m:oMath>
                  </m:oMathPara>
                </a14:m>
                <a:endParaRPr lang="it-IT" sz="105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4FC85DA8-2D43-5FFE-D25C-8D50EB57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37" y="3328483"/>
                <a:ext cx="897050" cy="5379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DC6AE99-FB60-320B-8B3D-7EA65D00FB8D}"/>
                  </a:ext>
                </a:extLst>
              </p:cNvPr>
              <p:cNvSpPr txBox="1"/>
              <p:nvPr/>
            </p:nvSpPr>
            <p:spPr>
              <a:xfrm>
                <a:off x="5842997" y="6065265"/>
                <a:ext cx="14544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𝐵𝐹𝑇𝐴𝐺</m:t>
                      </m:r>
                      <m:r>
                        <a:rPr lang="it-IT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it-IT" sz="1050" dirty="0"/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DC6AE99-FB60-320B-8B3D-7EA65D00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997" y="6065265"/>
                <a:ext cx="1454489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F36C31F-0190-C4A8-67B8-E110BF561025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PREVIOUS SETUP: PMFC BLE SENSOR NODE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5DFABDE-396B-8D0E-B681-E169C6DE3AF3}"/>
              </a:ext>
            </a:extLst>
          </p:cNvPr>
          <p:cNvGrpSpPr/>
          <p:nvPr/>
        </p:nvGrpSpPr>
        <p:grpSpPr>
          <a:xfrm>
            <a:off x="676310" y="5337585"/>
            <a:ext cx="2806988" cy="880169"/>
            <a:chOff x="676310" y="5337585"/>
            <a:chExt cx="2806988" cy="880169"/>
          </a:xfrm>
        </p:grpSpPr>
        <p:pic>
          <p:nvPicPr>
            <p:cNvPr id="4" name="Immagine 3" descr="Immagine che contiene diagramma, Rettangolo&#10;&#10;Descrizione generata automaticamente">
              <a:extLst>
                <a:ext uri="{FF2B5EF4-FFF2-40B4-BE49-F238E27FC236}">
                  <a16:creationId xmlns:a16="http://schemas.microsoft.com/office/drawing/2014/main" id="{93EB4AAC-24C9-E432-9E31-D8B5E943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61032" y="5337585"/>
              <a:ext cx="1138128" cy="6370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BA9161D-9522-8146-F301-029B48CE37A4}"/>
                    </a:ext>
                  </a:extLst>
                </p:cNvPr>
                <p:cNvSpPr txBox="1"/>
                <p:nvPr/>
              </p:nvSpPr>
              <p:spPr>
                <a:xfrm>
                  <a:off x="2586248" y="5679786"/>
                  <a:ext cx="897050" cy="537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𝑆𝑇𝑂𝑅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BA9161D-9522-8146-F301-029B48CE3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248" y="5679786"/>
                  <a:ext cx="897050" cy="53796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B6637F27-C05A-D6B6-0848-0DEB1F4E01CB}"/>
                    </a:ext>
                  </a:extLst>
                </p:cNvPr>
                <p:cNvSpPr txBox="1"/>
                <p:nvPr/>
              </p:nvSpPr>
              <p:spPr>
                <a:xfrm>
                  <a:off x="676310" y="5350293"/>
                  <a:ext cx="897050" cy="260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𝑇𝐴𝐺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B6637F27-C05A-D6B6-0848-0DEB1F4E0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10" y="5350293"/>
                  <a:ext cx="897050" cy="2609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B385CC1-1499-64D7-9A8E-DC74CF96598E}"/>
                    </a:ext>
                  </a:extLst>
                </p:cNvPr>
                <p:cNvSpPr txBox="1"/>
                <p:nvPr/>
              </p:nvSpPr>
              <p:spPr>
                <a:xfrm>
                  <a:off x="776894" y="5656091"/>
                  <a:ext cx="897050" cy="260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B385CC1-1499-64D7-9A8E-DC74CF965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894" y="5656091"/>
                  <a:ext cx="897050" cy="2609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11369C78-7543-C24A-225A-943426AF8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72354" y="5799283"/>
              <a:ext cx="23569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503CC85E-E700-BD9E-C256-57886DE3F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6248" y="5799283"/>
              <a:ext cx="246230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CBE3AFBB-8B09-BD91-3A3B-6CF669BC5A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3566" y="5523902"/>
              <a:ext cx="23569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22D111A-8500-E387-9575-A615C5229614}"/>
                  </a:ext>
                </a:extLst>
              </p:cNvPr>
              <p:cNvSpPr txBox="1"/>
              <p:nvPr/>
            </p:nvSpPr>
            <p:spPr>
              <a:xfrm>
                <a:off x="861662" y="4895435"/>
                <a:ext cx="2633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MIC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94071 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switch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connections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22D111A-8500-E387-9575-A615C5229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4895435"/>
                <a:ext cx="2633511" cy="307777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822B801-77CD-CC2F-6035-488F5F19C60B}"/>
                  </a:ext>
                </a:extLst>
              </p:cNvPr>
              <p:cNvSpPr txBox="1"/>
              <p:nvPr/>
            </p:nvSpPr>
            <p:spPr>
              <a:xfrm>
                <a:off x="767710" y="6065265"/>
                <a:ext cx="2821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witch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closed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high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822B801-77CD-CC2F-6035-488F5F19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" y="6065265"/>
                <a:ext cx="2821413" cy="307777"/>
              </a:xfrm>
              <a:prstGeom prst="rect">
                <a:avLst/>
              </a:prstGeom>
              <a:blipFill>
                <a:blip r:embed="rId1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23">
            <a:extLst>
              <a:ext uri="{FF2B5EF4-FFF2-40B4-BE49-F238E27FC236}">
                <a16:creationId xmlns:a16="http://schemas.microsoft.com/office/drawing/2014/main" id="{41D17EA8-4B6D-787B-1142-A865B9BC7C42}"/>
              </a:ext>
            </a:extLst>
          </p:cNvPr>
          <p:cNvSpPr/>
          <p:nvPr/>
        </p:nvSpPr>
        <p:spPr>
          <a:xfrm>
            <a:off x="3779824" y="1299797"/>
            <a:ext cx="987249" cy="70853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AFCD476-5138-937D-5A08-85342944815D}"/>
              </a:ext>
            </a:extLst>
          </p:cNvPr>
          <p:cNvSpPr/>
          <p:nvPr/>
        </p:nvSpPr>
        <p:spPr>
          <a:xfrm>
            <a:off x="781286" y="4890020"/>
            <a:ext cx="2768866" cy="147557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FE518B7-BD06-8D16-7BD1-69D2B1A0AC33}"/>
              </a:ext>
            </a:extLst>
          </p:cNvPr>
          <p:cNvSpPr/>
          <p:nvPr/>
        </p:nvSpPr>
        <p:spPr>
          <a:xfrm>
            <a:off x="4837640" y="1556108"/>
            <a:ext cx="7245363" cy="485966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03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E26F75-7135-98C7-B972-39FDE418DBBE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TEST: LOAD SWITCH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B866B4B-9FE5-1AC7-1558-08241CC6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1" y="1077474"/>
            <a:ext cx="12222482" cy="339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/>
              <p:nvPr/>
            </p:nvSpPr>
            <p:spPr>
              <a:xfrm>
                <a:off x="460830" y="4796885"/>
                <a:ext cx="11182530" cy="1212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𝑂𝑛𝑐𝑒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𝑠𝑤𝑖𝑡𝑐h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𝑐𝑙𝑜𝑠𝑒𝑠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𝑚𝑢𝑐h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𝑑𝑟𝑎𝑖𝑛𝑒𝑑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𝐵𝐴𝑇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𝑆𝐸𝐶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𝑑𝑟𝑜𝑝𝑠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𝑏𝑒𝑙𝑜𝑤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𝑃𝑅𝑂𝐺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𝑜𝑝𝑒𝑛𝑖𝑛𝑔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𝑠𝑤𝑖𝑡𝑐h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𝑡𝑟𝑎𝑛𝑠𝑚𝑖𝑠𝑠𝑖𝑜𝑛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𝑒𝑣𝑒𝑛𝑡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𝑓𝑙𝑎𝑡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𝑇𝑋𝐸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𝑐𝑢𝑟𝑣𝑒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𝑑𝑢𝑒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𝑑𝑖𝑠𝑐h𝑎𝑟𝑔𝑒𝑑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440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𝐵𝐹𝑇𝐴𝐺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𝐵𝐹𝑇𝐴𝐺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𝑎𝑏𝑙𝑒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𝑐h𝑎𝑟𝑔𝑒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𝑐𝑎𝑝𝑎𝑐𝑖𝑡𝑜𝑟𝑠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3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𝑗𝑢𝑠𝑡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7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𝑐𝑜𝑛𝑡𝑖𝑛𝑢𝑜𝑢𝑠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𝑐𝑢𝑟𝑟𝑒𝑛𝑡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4A94D0A-C14C-0D3E-5FC5-822BB469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0" y="4796885"/>
                <a:ext cx="11182530" cy="1212511"/>
              </a:xfrm>
              <a:prstGeom prst="rect">
                <a:avLst/>
              </a:prstGeom>
              <a:blipFill>
                <a:blip r:embed="rId3"/>
                <a:stretch>
                  <a:fillRect l="-341" b="-5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4800E04-69FF-B7F0-AFA2-18A17A9D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1" y="1092714"/>
            <a:ext cx="12222482" cy="339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EBF0D8-2726-20BE-8D0F-A18D94F6F9CA}"/>
                  </a:ext>
                </a:extLst>
              </p:cNvPr>
              <p:cNvSpPr txBox="1"/>
              <p:nvPr/>
            </p:nvSpPr>
            <p:spPr>
              <a:xfrm>
                <a:off x="4195275" y="1436721"/>
                <a:ext cx="2308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𝐿𝑜𝑎𝑑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𝑠𝑤𝑖𝑡𝑐h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𝑐𝑙𝑜𝑠𝑒𝑑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EBF0D8-2726-20BE-8D0F-A18D94F6F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75" y="1436721"/>
                <a:ext cx="230886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B852C1-6AA5-E63C-BAD7-E67DC1C24D28}"/>
              </a:ext>
            </a:extLst>
          </p:cNvPr>
          <p:cNvCxnSpPr>
            <a:cxnSpLocks/>
          </p:cNvCxnSpPr>
          <p:nvPr/>
        </p:nvCxnSpPr>
        <p:spPr>
          <a:xfrm>
            <a:off x="6378498" y="1621387"/>
            <a:ext cx="490653" cy="847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86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magine 35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E42689F7-23E8-C441-4E48-3288F812F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58" t="3554" r="5416" b="85418"/>
          <a:stretch/>
        </p:blipFill>
        <p:spPr>
          <a:xfrm>
            <a:off x="1017147" y="1759804"/>
            <a:ext cx="1641984" cy="530774"/>
          </a:xfrm>
          <a:prstGeom prst="rect">
            <a:avLst/>
          </a:prstGeom>
          <a:ln>
            <a:noFill/>
            <a:prstDash val="lgDash"/>
          </a:ln>
        </p:spPr>
      </p:pic>
      <p:grpSp>
        <p:nvGrpSpPr>
          <p:cNvPr id="70" name="Gruppo 69">
            <a:extLst>
              <a:ext uri="{FF2B5EF4-FFF2-40B4-BE49-F238E27FC236}">
                <a16:creationId xmlns:a16="http://schemas.microsoft.com/office/drawing/2014/main" id="{2AD1D463-FC4E-E381-B6E2-0C1BF24CDCE7}"/>
              </a:ext>
            </a:extLst>
          </p:cNvPr>
          <p:cNvGrpSpPr/>
          <p:nvPr/>
        </p:nvGrpSpPr>
        <p:grpSpPr>
          <a:xfrm>
            <a:off x="108996" y="1348320"/>
            <a:ext cx="4551588" cy="2960525"/>
            <a:chOff x="903501" y="832471"/>
            <a:chExt cx="4551588" cy="2960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FE31E72D-214D-3550-C3AB-462870809C33}"/>
                    </a:ext>
                  </a:extLst>
                </p:cNvPr>
                <p:cNvSpPr txBox="1"/>
                <p:nvPr/>
              </p:nvSpPr>
              <p:spPr>
                <a:xfrm>
                  <a:off x="4005301" y="1543692"/>
                  <a:ext cx="89705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470 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FE31E72D-214D-3550-C3AB-462870809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301" y="1543692"/>
                  <a:ext cx="897050" cy="253916"/>
                </a:xfrm>
                <a:prstGeom prst="rect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E7C2B9A6-74C3-323C-821E-1BB6EF7A8320}"/>
                    </a:ext>
                  </a:extLst>
                </p:cNvPr>
                <p:cNvSpPr txBox="1"/>
                <p:nvPr/>
              </p:nvSpPr>
              <p:spPr>
                <a:xfrm>
                  <a:off x="2483938" y="3543320"/>
                  <a:ext cx="1454489" cy="2496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𝐵𝑄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25505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𝐸𝑉𝑀</m:t>
                        </m:r>
                        <m:r>
                          <a:rPr lang="it-IT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−218</m:t>
                        </m:r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E7C2B9A6-74C3-323C-821E-1BB6EF7A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938" y="3543320"/>
                  <a:ext cx="1454489" cy="249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01912D61-7766-521B-C79B-D4DFD4E0CFA0}"/>
                    </a:ext>
                  </a:extLst>
                </p:cNvPr>
                <p:cNvSpPr txBox="1"/>
                <p:nvPr/>
              </p:nvSpPr>
              <p:spPr>
                <a:xfrm>
                  <a:off x="4292248" y="2848315"/>
                  <a:ext cx="897050" cy="537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01912D61-7766-521B-C79B-D4DFD4E0C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248" y="2848315"/>
                  <a:ext cx="897050" cy="5379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Immagine 1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F683745-4CB2-3621-1F4B-8B4D568B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4475" y="1441271"/>
              <a:ext cx="292768" cy="613092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27223FF4-004B-6737-FBA3-9B73D8481A74}"/>
                </a:ext>
              </a:extLst>
            </p:cNvPr>
            <p:cNvSpPr>
              <a:spLocks noChangeAspect="1"/>
            </p:cNvSpPr>
            <p:nvPr/>
          </p:nvSpPr>
          <p:spPr>
            <a:xfrm rot="13373331">
              <a:off x="1921670" y="2543770"/>
              <a:ext cx="57205" cy="572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FD05A37-38D1-970D-1958-21826A1397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3501" y="1712800"/>
              <a:ext cx="1454490" cy="1861788"/>
              <a:chOff x="8674193" y="1657353"/>
              <a:chExt cx="2841048" cy="3636626"/>
            </a:xfrm>
          </p:grpSpPr>
          <p:pic>
            <p:nvPicPr>
              <p:cNvPr id="46" name="Immagine 45" descr="Immagine che contiene pianta, verde, interni&#10;&#10;Descrizione generata automaticamente">
                <a:extLst>
                  <a:ext uri="{FF2B5EF4-FFF2-40B4-BE49-F238E27FC236}">
                    <a16:creationId xmlns:a16="http://schemas.microsoft.com/office/drawing/2014/main" id="{219FB843-1AE1-3DA9-7044-8DC7DFC22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4193" y="1657353"/>
                <a:ext cx="2841048" cy="3551307"/>
              </a:xfrm>
              <a:prstGeom prst="rect">
                <a:avLst/>
              </a:prstGeom>
            </p:spPr>
          </p:pic>
          <p:sp>
            <p:nvSpPr>
              <p:cNvPr id="47" name="Trapezio 46">
                <a:extLst>
                  <a:ext uri="{FF2B5EF4-FFF2-40B4-BE49-F238E27FC236}">
                    <a16:creationId xmlns:a16="http://schemas.microsoft.com/office/drawing/2014/main" id="{82372D67-C5B4-2747-DDC7-7CE37C595F21}"/>
                  </a:ext>
                </a:extLst>
              </p:cNvPr>
              <p:cNvSpPr/>
              <p:nvPr/>
            </p:nvSpPr>
            <p:spPr>
              <a:xfrm rot="10800000">
                <a:off x="9183843" y="3518325"/>
                <a:ext cx="2042231" cy="1775654"/>
              </a:xfrm>
              <a:prstGeom prst="trapezoid">
                <a:avLst/>
              </a:prstGeom>
              <a:blipFill dpi="0" rotWithShape="0">
                <a:blip r:embed="rId8"/>
                <a:srcRect/>
                <a:stretch>
                  <a:fillRect l="-9000" t="-86000" r="-9000"/>
                </a:stretch>
              </a:blip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8" name="Rettangolo con angoli arrotondati 47">
                <a:extLst>
                  <a:ext uri="{FF2B5EF4-FFF2-40B4-BE49-F238E27FC236}">
                    <a16:creationId xmlns:a16="http://schemas.microsoft.com/office/drawing/2014/main" id="{27EABB62-C9FF-F603-C022-FAE35C425454}"/>
                  </a:ext>
                </a:extLst>
              </p:cNvPr>
              <p:cNvSpPr/>
              <p:nvPr/>
            </p:nvSpPr>
            <p:spPr>
              <a:xfrm>
                <a:off x="9643013" y="4950347"/>
                <a:ext cx="1119285" cy="101351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con angoli arrotondati 48">
                <a:extLst>
                  <a:ext uri="{FF2B5EF4-FFF2-40B4-BE49-F238E27FC236}">
                    <a16:creationId xmlns:a16="http://schemas.microsoft.com/office/drawing/2014/main" id="{3E6616AD-130F-03FF-EDD8-54D9623AD6F0}"/>
                  </a:ext>
                </a:extLst>
              </p:cNvPr>
              <p:cNvSpPr/>
              <p:nvPr/>
            </p:nvSpPr>
            <p:spPr>
              <a:xfrm>
                <a:off x="9477644" y="3704306"/>
                <a:ext cx="1460303" cy="101351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1 49">
                <a:extLst>
                  <a:ext uri="{FF2B5EF4-FFF2-40B4-BE49-F238E27FC236}">
                    <a16:creationId xmlns:a16="http://schemas.microsoft.com/office/drawing/2014/main" id="{F93220C3-876B-1D08-AD80-639C20B359AC}"/>
                  </a:ext>
                </a:extLst>
              </p:cNvPr>
              <p:cNvCxnSpPr>
                <a:cxnSpLocks noChangeAspect="1"/>
                <a:stCxn id="48" idx="3"/>
              </p:cNvCxnSpPr>
              <p:nvPr/>
            </p:nvCxnSpPr>
            <p:spPr>
              <a:xfrm flipV="1">
                <a:off x="10762299" y="3391348"/>
                <a:ext cx="413618" cy="160967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1 50">
                <a:extLst>
                  <a:ext uri="{FF2B5EF4-FFF2-40B4-BE49-F238E27FC236}">
                    <a16:creationId xmlns:a16="http://schemas.microsoft.com/office/drawing/2014/main" id="{82EE9C21-064D-9CAF-97DF-EAD5F6E55E5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0937947" y="3219317"/>
                <a:ext cx="137350" cy="53451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B98ABE6-7303-4AA6-5B9D-EC9C6C9B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0501" y="1938061"/>
              <a:ext cx="1606843" cy="1554606"/>
            </a:xfrm>
            <a:prstGeom prst="rect">
              <a:avLst/>
            </a:prstGeom>
          </p:spPr>
        </p:pic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18A856D6-7E88-5713-CED3-C0C13371D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427" y="1247716"/>
              <a:ext cx="0" cy="8761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FD7320A1-C3D1-214B-035F-B383E982DF53}"/>
                </a:ext>
              </a:extLst>
            </p:cNvPr>
            <p:cNvGrpSpPr/>
            <p:nvPr/>
          </p:nvGrpSpPr>
          <p:grpSpPr>
            <a:xfrm>
              <a:off x="4902351" y="1074536"/>
              <a:ext cx="429345" cy="531896"/>
              <a:chOff x="3300164" y="1087460"/>
              <a:chExt cx="429345" cy="531896"/>
            </a:xfrm>
          </p:grpSpPr>
          <p:cxnSp>
            <p:nvCxnSpPr>
              <p:cNvPr id="27" name="Connettore 1 26">
                <a:extLst>
                  <a:ext uri="{FF2B5EF4-FFF2-40B4-BE49-F238E27FC236}">
                    <a16:creationId xmlns:a16="http://schemas.microsoft.com/office/drawing/2014/main" id="{AF5CF22D-53DF-07A6-0A78-8FB6F645165B}"/>
                  </a:ext>
                </a:extLst>
              </p:cNvPr>
              <p:cNvCxnSpPr>
                <a:cxnSpLocks noChangeAspect="1"/>
                <a:stCxn id="29" idx="3"/>
              </p:cNvCxnSpPr>
              <p:nvPr/>
            </p:nvCxnSpPr>
            <p:spPr>
              <a:xfrm flipV="1">
                <a:off x="3473382" y="1243548"/>
                <a:ext cx="256127" cy="5224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7E217334-BA72-37AD-87A7-E7DF676574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666325" y="1215952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9BB120EE-9B6F-6892-7303-36CB16D84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416198" y="1221225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0" name="Connettore 1 29">
                <a:extLst>
                  <a:ext uri="{FF2B5EF4-FFF2-40B4-BE49-F238E27FC236}">
                    <a16:creationId xmlns:a16="http://schemas.microsoft.com/office/drawing/2014/main" id="{20FCD900-CA28-4951-FA9D-7E7C8893CE3C}"/>
                  </a:ext>
                </a:extLst>
              </p:cNvPr>
              <p:cNvCxnSpPr>
                <a:cxnSpLocks/>
                <a:endCxn id="31" idx="7"/>
              </p:cNvCxnSpPr>
              <p:nvPr/>
            </p:nvCxnSpPr>
            <p:spPr>
              <a:xfrm flipV="1">
                <a:off x="3450539" y="1145506"/>
                <a:ext cx="198500" cy="820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8C1DFF59-879D-7AF0-AC26-6F165882B2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373331">
                <a:off x="3649019" y="1115850"/>
                <a:ext cx="57205" cy="57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44E21625-CD24-DDA3-9D94-5FE76C0A3E25}"/>
                  </a:ext>
                </a:extLst>
              </p:cNvPr>
              <p:cNvSpPr/>
              <p:nvPr/>
            </p:nvSpPr>
            <p:spPr>
              <a:xfrm rot="20540643">
                <a:off x="3300164" y="1087460"/>
                <a:ext cx="308634" cy="531896"/>
              </a:xfrm>
              <a:prstGeom prst="arc">
                <a:avLst>
                  <a:gd name="adj1" fmla="val 16134284"/>
                  <a:gd name="adj2" fmla="val 0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FB139AEF-FA86-07F0-84E7-CC23C55A6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045" y="3107658"/>
              <a:ext cx="338253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31C1D031-1A7E-17AB-0B54-27E933B59665}"/>
                    </a:ext>
                  </a:extLst>
                </p:cNvPr>
                <p:cNvSpPr txBox="1"/>
                <p:nvPr/>
              </p:nvSpPr>
              <p:spPr>
                <a:xfrm>
                  <a:off x="4558039" y="832471"/>
                  <a:ext cx="897050" cy="528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31C1D031-1A7E-17AB-0B54-27E933B59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039" y="832471"/>
                  <a:ext cx="897050" cy="528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F2706FF0-1160-1912-6CF4-F7E74A988917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71" y="2606847"/>
              <a:ext cx="720000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142194FD-9893-85EA-5477-75CD3BF4809A}"/>
                </a:ext>
              </a:extLst>
            </p:cNvPr>
            <p:cNvCxnSpPr>
              <a:cxnSpLocks/>
            </p:cNvCxnSpPr>
            <p:nvPr/>
          </p:nvCxnSpPr>
          <p:spPr>
            <a:xfrm>
              <a:off x="2132759" y="2512455"/>
              <a:ext cx="756000" cy="176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8B98D610-7C7A-2465-2772-6975EA8C939A}"/>
                </a:ext>
              </a:extLst>
            </p:cNvPr>
            <p:cNvSpPr>
              <a:spLocks noChangeAspect="1"/>
            </p:cNvSpPr>
            <p:nvPr/>
          </p:nvSpPr>
          <p:spPr>
            <a:xfrm rot="13379403">
              <a:off x="2878378" y="2587667"/>
              <a:ext cx="45303" cy="453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C396726D-6097-D3E6-BD32-C8B69850DF2B}"/>
                </a:ext>
              </a:extLst>
            </p:cNvPr>
            <p:cNvSpPr>
              <a:spLocks noChangeAspect="1"/>
            </p:cNvSpPr>
            <p:nvPr/>
          </p:nvSpPr>
          <p:spPr>
            <a:xfrm rot="13379403">
              <a:off x="2875469" y="2490915"/>
              <a:ext cx="45303" cy="453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B0B7C765-962C-36BE-E79A-6D48E2F94E4C}"/>
                </a:ext>
              </a:extLst>
            </p:cNvPr>
            <p:cNvCxnSpPr>
              <a:cxnSpLocks/>
            </p:cNvCxnSpPr>
            <p:nvPr/>
          </p:nvCxnSpPr>
          <p:spPr>
            <a:xfrm>
              <a:off x="3940244" y="1849347"/>
              <a:ext cx="0" cy="299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E764E6A0-B811-01B8-D8DB-ED5FB365D30D}"/>
                </a:ext>
              </a:extLst>
            </p:cNvPr>
            <p:cNvCxnSpPr>
              <a:cxnSpLocks/>
            </p:cNvCxnSpPr>
            <p:nvPr/>
          </p:nvCxnSpPr>
          <p:spPr>
            <a:xfrm>
              <a:off x="4028255" y="1866531"/>
              <a:ext cx="0" cy="281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C500017-9054-0D04-D1D4-F206FFFE3256}"/>
                </a:ext>
              </a:extLst>
            </p:cNvPr>
            <p:cNvCxnSpPr>
              <a:cxnSpLocks/>
              <a:endCxn id="29" idx="7"/>
            </p:cNvCxnSpPr>
            <p:nvPr/>
          </p:nvCxnSpPr>
          <p:spPr>
            <a:xfrm flipV="1">
              <a:off x="2275918" y="1237957"/>
              <a:ext cx="27424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84D91286-B993-A0CC-01E5-DD82D6349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332" y="3262134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C124754E-9B4C-F0D6-7EE4-871AE10A0DBF}"/>
                </a:ext>
              </a:extLst>
            </p:cNvPr>
            <p:cNvGrpSpPr/>
            <p:nvPr/>
          </p:nvGrpSpPr>
          <p:grpSpPr>
            <a:xfrm>
              <a:off x="3993574" y="3661843"/>
              <a:ext cx="97516" cy="62966"/>
              <a:chOff x="3993574" y="3661843"/>
              <a:chExt cx="97516" cy="62966"/>
            </a:xfrm>
          </p:grpSpPr>
          <p:cxnSp>
            <p:nvCxnSpPr>
              <p:cNvPr id="59" name="Connettore 1 58">
                <a:extLst>
                  <a:ext uri="{FF2B5EF4-FFF2-40B4-BE49-F238E27FC236}">
                    <a16:creationId xmlns:a16="http://schemas.microsoft.com/office/drawing/2014/main" id="{2CAD300D-2352-D350-24F0-2F2B3C41D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3574" y="3661843"/>
                <a:ext cx="975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1 60">
                <a:extLst>
                  <a:ext uri="{FF2B5EF4-FFF2-40B4-BE49-F238E27FC236}">
                    <a16:creationId xmlns:a16="http://schemas.microsoft.com/office/drawing/2014/main" id="{463452DF-CFF9-C1BB-4E35-5C44171EC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384" y="3693059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ttore 1 61">
                <a:extLst>
                  <a:ext uri="{FF2B5EF4-FFF2-40B4-BE49-F238E27FC236}">
                    <a16:creationId xmlns:a16="http://schemas.microsoft.com/office/drawing/2014/main" id="{E78B1177-03EF-30A8-7998-61930DDFD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8715" y="3724809"/>
                <a:ext cx="3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9" name="Immagine 68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456D1BDA-794A-6F75-9163-08FD06BC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/>
          <a:stretch/>
        </p:blipFill>
        <p:spPr>
          <a:xfrm>
            <a:off x="4575368" y="1618502"/>
            <a:ext cx="7627864" cy="4813034"/>
          </a:xfrm>
          <a:prstGeom prst="rect">
            <a:avLst/>
          </a:prstGeom>
          <a:ln>
            <a:noFill/>
            <a:prstDash val="lgDash"/>
          </a:ln>
        </p:spPr>
      </p:pic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02706FEA-8F26-492E-179E-3148EE7C9ACF}"/>
              </a:ext>
            </a:extLst>
          </p:cNvPr>
          <p:cNvCxnSpPr>
            <a:cxnSpLocks/>
          </p:cNvCxnSpPr>
          <p:nvPr/>
        </p:nvCxnSpPr>
        <p:spPr>
          <a:xfrm flipV="1">
            <a:off x="4539424" y="1743264"/>
            <a:ext cx="7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e 71">
            <a:extLst>
              <a:ext uri="{FF2B5EF4-FFF2-40B4-BE49-F238E27FC236}">
                <a16:creationId xmlns:a16="http://schemas.microsoft.com/office/drawing/2014/main" id="{BBC47174-725F-AD98-1C39-C6EB4FBA9250}"/>
              </a:ext>
            </a:extLst>
          </p:cNvPr>
          <p:cNvSpPr/>
          <p:nvPr/>
        </p:nvSpPr>
        <p:spPr>
          <a:xfrm>
            <a:off x="4879068" y="2510256"/>
            <a:ext cx="760712" cy="731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4FC85DA8-2D43-5FFE-D25C-8D50EB57D889}"/>
                  </a:ext>
                </a:extLst>
              </p:cNvPr>
              <p:cNvSpPr txBox="1"/>
              <p:nvPr/>
            </p:nvSpPr>
            <p:spPr>
              <a:xfrm>
                <a:off x="5235337" y="3328483"/>
                <a:ext cx="89705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𝐶𝑜𝑣𝑒𝑟𝑒𝑑</m:t>
                      </m:r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𝑃𝑉</m:t>
                      </m:r>
                    </m:oMath>
                  </m:oMathPara>
                </a14:m>
                <a:endParaRPr lang="it-IT" sz="105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4FC85DA8-2D43-5FFE-D25C-8D50EB57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37" y="3328483"/>
                <a:ext cx="897050" cy="5379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DC6AE99-FB60-320B-8B3D-7EA65D00FB8D}"/>
                  </a:ext>
                </a:extLst>
              </p:cNvPr>
              <p:cNvSpPr txBox="1"/>
              <p:nvPr/>
            </p:nvSpPr>
            <p:spPr>
              <a:xfrm>
                <a:off x="5842997" y="6065265"/>
                <a:ext cx="14544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𝐵𝐹𝑇𝐴𝐺</m:t>
                      </m:r>
                      <m:r>
                        <a:rPr lang="it-IT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it-IT" sz="1050" dirty="0"/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DC6AE99-FB60-320B-8B3D-7EA65D00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997" y="6065265"/>
                <a:ext cx="1454489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F36C31F-0190-C4A8-67B8-E110BF561025}"/>
              </a:ext>
            </a:extLst>
          </p:cNvPr>
          <p:cNvSpPr txBox="1"/>
          <p:nvPr/>
        </p:nvSpPr>
        <p:spPr>
          <a:xfrm>
            <a:off x="83273" y="229977"/>
            <a:ext cx="1022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highlight>
                  <a:srgbClr val="A0D0D1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CURRENT SETUP: PMFC BLE SENSOR NODE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5DFABDE-396B-8D0E-B681-E169C6DE3AF3}"/>
              </a:ext>
            </a:extLst>
          </p:cNvPr>
          <p:cNvGrpSpPr/>
          <p:nvPr/>
        </p:nvGrpSpPr>
        <p:grpSpPr>
          <a:xfrm>
            <a:off x="676310" y="5337585"/>
            <a:ext cx="2806988" cy="880169"/>
            <a:chOff x="676310" y="5337585"/>
            <a:chExt cx="2806988" cy="880169"/>
          </a:xfrm>
        </p:grpSpPr>
        <p:pic>
          <p:nvPicPr>
            <p:cNvPr id="4" name="Immagine 3" descr="Immagine che contiene diagramma, Rettangolo&#10;&#10;Descrizione generata automaticamente">
              <a:extLst>
                <a:ext uri="{FF2B5EF4-FFF2-40B4-BE49-F238E27FC236}">
                  <a16:creationId xmlns:a16="http://schemas.microsoft.com/office/drawing/2014/main" id="{93EB4AAC-24C9-E432-9E31-D8B5E943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61032" y="5337585"/>
              <a:ext cx="1138128" cy="6370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BA9161D-9522-8146-F301-029B48CE37A4}"/>
                    </a:ext>
                  </a:extLst>
                </p:cNvPr>
                <p:cNvSpPr txBox="1"/>
                <p:nvPr/>
              </p:nvSpPr>
              <p:spPr>
                <a:xfrm>
                  <a:off x="2586248" y="5679786"/>
                  <a:ext cx="897050" cy="537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𝑆𝑇𝑂𝑅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  <a:p>
                  <a:endParaRPr lang="it-IT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BA9161D-9522-8146-F301-029B48CE3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248" y="5679786"/>
                  <a:ext cx="897050" cy="53796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B6637F27-C05A-D6B6-0848-0DEB1F4E01CB}"/>
                    </a:ext>
                  </a:extLst>
                </p:cNvPr>
                <p:cNvSpPr txBox="1"/>
                <p:nvPr/>
              </p:nvSpPr>
              <p:spPr>
                <a:xfrm>
                  <a:off x="676310" y="5350293"/>
                  <a:ext cx="897050" cy="260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𝑇𝐴𝐺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B6637F27-C05A-D6B6-0848-0DEB1F4E0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10" y="5350293"/>
                  <a:ext cx="897050" cy="2609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B385CC1-1499-64D7-9A8E-DC74CF96598E}"/>
                    </a:ext>
                  </a:extLst>
                </p:cNvPr>
                <p:cNvSpPr txBox="1"/>
                <p:nvPr/>
              </p:nvSpPr>
              <p:spPr>
                <a:xfrm>
                  <a:off x="776894" y="5656091"/>
                  <a:ext cx="897050" cy="260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𝐵𝐴𝑇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𝑂𝐾</m:t>
                            </m:r>
                          </m:sub>
                        </m:sSub>
                      </m:oMath>
                    </m:oMathPara>
                  </a14:m>
                  <a:endParaRPr lang="it-IT" sz="1050" dirty="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B385CC1-1499-64D7-9A8E-DC74CF965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894" y="5656091"/>
                  <a:ext cx="897050" cy="2609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11369C78-7543-C24A-225A-943426AF8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72354" y="5799283"/>
              <a:ext cx="235695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503CC85E-E700-BD9E-C256-57886DE3F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6248" y="5799283"/>
              <a:ext cx="246230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CBE3AFBB-8B09-BD91-3A3B-6CF669BC5A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3566" y="5523902"/>
              <a:ext cx="23569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22D111A-8500-E387-9575-A615C5229614}"/>
                  </a:ext>
                </a:extLst>
              </p:cNvPr>
              <p:cNvSpPr txBox="1"/>
              <p:nvPr/>
            </p:nvSpPr>
            <p:spPr>
              <a:xfrm>
                <a:off x="861662" y="4895435"/>
                <a:ext cx="2633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MIC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94071 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switch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connections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22D111A-8500-E387-9575-A615C5229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4895435"/>
                <a:ext cx="2633511" cy="307777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822B801-77CD-CC2F-6035-488F5F19C60B}"/>
                  </a:ext>
                </a:extLst>
              </p:cNvPr>
              <p:cNvSpPr txBox="1"/>
              <p:nvPr/>
            </p:nvSpPr>
            <p:spPr>
              <a:xfrm>
                <a:off x="767710" y="6065265"/>
                <a:ext cx="2821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witch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closed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high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822B801-77CD-CC2F-6035-488F5F19C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" y="6065265"/>
                <a:ext cx="2821413" cy="307777"/>
              </a:xfrm>
              <a:prstGeom prst="rect">
                <a:avLst/>
              </a:prstGeom>
              <a:blipFill>
                <a:blip r:embed="rId1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23">
            <a:extLst>
              <a:ext uri="{FF2B5EF4-FFF2-40B4-BE49-F238E27FC236}">
                <a16:creationId xmlns:a16="http://schemas.microsoft.com/office/drawing/2014/main" id="{41D17EA8-4B6D-787B-1142-A865B9BC7C42}"/>
              </a:ext>
            </a:extLst>
          </p:cNvPr>
          <p:cNvSpPr/>
          <p:nvPr/>
        </p:nvSpPr>
        <p:spPr>
          <a:xfrm>
            <a:off x="3779824" y="1299797"/>
            <a:ext cx="987249" cy="70853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AFCD476-5138-937D-5A08-85342944815D}"/>
              </a:ext>
            </a:extLst>
          </p:cNvPr>
          <p:cNvSpPr/>
          <p:nvPr/>
        </p:nvSpPr>
        <p:spPr>
          <a:xfrm>
            <a:off x="781286" y="4890020"/>
            <a:ext cx="2768866" cy="147557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FE518B7-BD06-8D16-7BD1-69D2B1A0AC33}"/>
              </a:ext>
            </a:extLst>
          </p:cNvPr>
          <p:cNvSpPr/>
          <p:nvPr/>
        </p:nvSpPr>
        <p:spPr>
          <a:xfrm>
            <a:off x="4837640" y="1556108"/>
            <a:ext cx="7245363" cy="485966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F0A533D-2946-2E4F-0EDA-723AD04AC319}"/>
              </a:ext>
            </a:extLst>
          </p:cNvPr>
          <p:cNvSpPr/>
          <p:nvPr/>
        </p:nvSpPr>
        <p:spPr>
          <a:xfrm>
            <a:off x="10152915" y="1647377"/>
            <a:ext cx="1623449" cy="70853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1EF5ABE-083A-40FF-D8C6-1140ABC22B6F}"/>
                  </a:ext>
                </a:extLst>
              </p:cNvPr>
              <p:cNvSpPr txBox="1"/>
              <p:nvPr/>
            </p:nvSpPr>
            <p:spPr>
              <a:xfrm>
                <a:off x="10020786" y="1734890"/>
                <a:ext cx="1887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𝑅𝑒𝑚𝑜𝑣𝑒𝑑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𝑐𝑎𝑝𝑠</m:t>
                      </m:r>
                    </m:oMath>
                  </m:oMathPara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𝐵𝐹𝑇𝐴𝐺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1EF5ABE-083A-40FF-D8C6-1140ABC2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786" y="1734890"/>
                <a:ext cx="1887706" cy="523220"/>
              </a:xfrm>
              <a:prstGeom prst="rect">
                <a:avLst/>
              </a:prstGeom>
              <a:blipFill>
                <a:blip r:embed="rId1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tangolo 51">
            <a:extLst>
              <a:ext uri="{FF2B5EF4-FFF2-40B4-BE49-F238E27FC236}">
                <a16:creationId xmlns:a16="http://schemas.microsoft.com/office/drawing/2014/main" id="{4B51D957-11AB-C2B7-5E70-AD953B9E1C7A}"/>
              </a:ext>
            </a:extLst>
          </p:cNvPr>
          <p:cNvSpPr/>
          <p:nvPr/>
        </p:nvSpPr>
        <p:spPr>
          <a:xfrm>
            <a:off x="1081625" y="1620989"/>
            <a:ext cx="1485426" cy="70853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F49D9982-B48C-17CB-CC71-7F62D2398414}"/>
                  </a:ext>
                </a:extLst>
              </p:cNvPr>
              <p:cNvSpPr txBox="1"/>
              <p:nvPr/>
            </p:nvSpPr>
            <p:spPr>
              <a:xfrm>
                <a:off x="856991" y="1293429"/>
                <a:ext cx="18877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𝐶𝑎𝑝𝑠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𝐵𝐹𝑇𝐴𝐺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F49D9982-B48C-17CB-CC71-7F62D2398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1" y="1293429"/>
                <a:ext cx="1887706" cy="307777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458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7915</TotalTime>
  <Words>908</Words>
  <Application>Microsoft Macintosh PowerPoint</Application>
  <PresentationFormat>Widescreen</PresentationFormat>
  <Paragraphs>124</Paragraphs>
  <Slides>12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Maria Doglioni</dc:creator>
  <cp:lastModifiedBy>Maria Doglioni</cp:lastModifiedBy>
  <cp:revision>15</cp:revision>
  <dcterms:created xsi:type="dcterms:W3CDTF">2023-03-27T09:17:09Z</dcterms:created>
  <dcterms:modified xsi:type="dcterms:W3CDTF">2023-04-11T09:10:23Z</dcterms:modified>
</cp:coreProperties>
</file>